
<file path=[Content_Types].xml><?xml version="1.0" encoding="utf-8"?>
<Types xmlns="http://schemas.openxmlformats.org/package/2006/content-types">
  <Default Extension="1" ContentType="image/jpeg"/>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7" r:id="rId9"/>
    <p:sldId id="268" r:id="rId10"/>
    <p:sldId id="269" r:id="rId11"/>
    <p:sldId id="270"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9" r:id="rId26"/>
    <p:sldId id="290" r:id="rId27"/>
  </p:sldIdLst>
  <p:sldSz cx="12192000" cy="6858000"/>
  <p:notesSz cx="6858000" cy="9144000"/>
  <p:embeddedFontLst>
    <p:embeddedFont>
      <p:font typeface="Libre Franklin" pitchFamily="2" charset="0"/>
      <p:regular r:id="rId29"/>
      <p:bold r:id="rId30"/>
      <p:italic r:id="rId31"/>
      <p:boldItalic r:id="rId32"/>
    </p:embeddedFont>
    <p:embeddedFont>
      <p:font typeface="Libre Franklin Medium"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gaicQ1C75RDiIA37h5Azev/mtU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7" name="Google Shape;66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ecipe Book Title Slide">
  <p:cSld name="Recipe Book Title Slide">
    <p:spTree>
      <p:nvGrpSpPr>
        <p:cNvPr id="1" name="Shape 15"/>
        <p:cNvGrpSpPr/>
        <p:nvPr/>
      </p:nvGrpSpPr>
      <p:grpSpPr>
        <a:xfrm>
          <a:off x="0" y="0"/>
          <a:ext cx="0" cy="0"/>
          <a:chOff x="0" y="0"/>
          <a:chExt cx="0" cy="0"/>
        </a:xfrm>
      </p:grpSpPr>
      <p:sp>
        <p:nvSpPr>
          <p:cNvPr id="16" name="Google Shape;16;p37"/>
          <p:cNvSpPr>
            <a:spLocks noGrp="1"/>
          </p:cNvSpPr>
          <p:nvPr>
            <p:ph type="pic" idx="2"/>
          </p:nvPr>
        </p:nvSpPr>
        <p:spPr>
          <a:xfrm>
            <a:off x="0" y="3086024"/>
            <a:ext cx="12192000" cy="3771976"/>
          </a:xfrm>
          <a:prstGeom prst="rect">
            <a:avLst/>
          </a:prstGeom>
          <a:noFill/>
          <a:ln>
            <a:noFill/>
          </a:ln>
        </p:spPr>
      </p:sp>
      <p:sp>
        <p:nvSpPr>
          <p:cNvPr id="17" name="Google Shape;17;p37"/>
          <p:cNvSpPr txBox="1">
            <a:spLocks noGrp="1"/>
          </p:cNvSpPr>
          <p:nvPr>
            <p:ph type="ctrTitle"/>
          </p:nvPr>
        </p:nvSpPr>
        <p:spPr>
          <a:xfrm>
            <a:off x="518161" y="253423"/>
            <a:ext cx="11477512" cy="147603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04559"/>
              </a:buClr>
              <a:buSzPts val="6600"/>
              <a:buFont typeface="Libre Franklin Medium"/>
              <a:buNone/>
              <a:defRPr sz="6600">
                <a:solidFill>
                  <a:srgbClr val="204559"/>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7"/>
          <p:cNvSpPr txBox="1">
            <a:spLocks noGrp="1"/>
          </p:cNvSpPr>
          <p:nvPr>
            <p:ph type="subTitle" idx="1"/>
          </p:nvPr>
        </p:nvSpPr>
        <p:spPr>
          <a:xfrm>
            <a:off x="2724499" y="1746836"/>
            <a:ext cx="9308752" cy="63802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204559"/>
              </a:buClr>
              <a:buSzPts val="3600"/>
              <a:buNone/>
              <a:defRPr sz="3600" i="1">
                <a:solidFill>
                  <a:srgbClr val="204559"/>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2 Recipe Book Recipe">
  <p:cSld name="1_2 Recipe Book Recipe">
    <p:spTree>
      <p:nvGrpSpPr>
        <p:cNvPr id="1" name="Shape 77"/>
        <p:cNvGrpSpPr/>
        <p:nvPr/>
      </p:nvGrpSpPr>
      <p:grpSpPr>
        <a:xfrm>
          <a:off x="0" y="0"/>
          <a:ext cx="0" cy="0"/>
          <a:chOff x="0" y="0"/>
          <a:chExt cx="0" cy="0"/>
        </a:xfrm>
      </p:grpSpPr>
      <p:sp>
        <p:nvSpPr>
          <p:cNvPr id="78" name="Google Shape;78;p46"/>
          <p:cNvSpPr/>
          <p:nvPr/>
        </p:nvSpPr>
        <p:spPr>
          <a:xfrm>
            <a:off x="8673395" y="0"/>
            <a:ext cx="3518604" cy="6858000"/>
          </a:xfrm>
          <a:prstGeom prst="rect">
            <a:avLst/>
          </a:prstGeom>
          <a:solidFill>
            <a:srgbClr val="F1F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79" name="Google Shape;79;p46"/>
          <p:cNvSpPr txBox="1">
            <a:spLocks noGrp="1"/>
          </p:cNvSpPr>
          <p:nvPr>
            <p:ph type="body" idx="1"/>
          </p:nvPr>
        </p:nvSpPr>
        <p:spPr>
          <a:xfrm>
            <a:off x="9042842" y="493212"/>
            <a:ext cx="2856467" cy="5691020"/>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525B13"/>
              </a:buClr>
              <a:buSzPts val="1200"/>
              <a:buNone/>
              <a:defRPr sz="1200">
                <a:solidFill>
                  <a:srgbClr val="525B13"/>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46"/>
          <p:cNvSpPr txBox="1">
            <a:spLocks noGrp="1"/>
          </p:cNvSpPr>
          <p:nvPr>
            <p:ph type="body" idx="2"/>
          </p:nvPr>
        </p:nvSpPr>
        <p:spPr>
          <a:xfrm>
            <a:off x="9034339" y="167107"/>
            <a:ext cx="2856467"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525B13"/>
              </a:buClr>
              <a:buSzPts val="1600"/>
              <a:buNone/>
              <a:defRPr sz="1600" i="0">
                <a:solidFill>
                  <a:srgbClr val="525B13"/>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46"/>
          <p:cNvSpPr/>
          <p:nvPr/>
        </p:nvSpPr>
        <p:spPr>
          <a:xfrm>
            <a:off x="-15240" y="0"/>
            <a:ext cx="8688635" cy="1181100"/>
          </a:xfrm>
          <a:prstGeom prst="rect">
            <a:avLst/>
          </a:prstGeom>
          <a:solidFill>
            <a:srgbClr val="525B1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82" name="Google Shape;82;p46"/>
          <p:cNvSpPr txBox="1">
            <a:spLocks noGrp="1"/>
          </p:cNvSpPr>
          <p:nvPr>
            <p:ph type="subTitle" idx="3"/>
          </p:nvPr>
        </p:nvSpPr>
        <p:spPr>
          <a:xfrm>
            <a:off x="198120" y="781224"/>
            <a:ext cx="5296301" cy="39987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3" name="Google Shape;83;p46"/>
          <p:cNvSpPr txBox="1">
            <a:spLocks noGrp="1"/>
          </p:cNvSpPr>
          <p:nvPr>
            <p:ph type="title"/>
          </p:nvPr>
        </p:nvSpPr>
        <p:spPr>
          <a:xfrm>
            <a:off x="213360" y="117834"/>
            <a:ext cx="8460035"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46"/>
          <p:cNvSpPr txBox="1">
            <a:spLocks noGrp="1"/>
          </p:cNvSpPr>
          <p:nvPr>
            <p:ph type="body" idx="4"/>
          </p:nvPr>
        </p:nvSpPr>
        <p:spPr>
          <a:xfrm>
            <a:off x="198120" y="3898410"/>
            <a:ext cx="2852929" cy="1181100"/>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525B13"/>
              </a:buClr>
              <a:buSzPts val="1200"/>
              <a:buNone/>
              <a:defRPr sz="1200" i="1">
                <a:solidFill>
                  <a:srgbClr val="525B13"/>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6"/>
          <p:cNvSpPr txBox="1">
            <a:spLocks noGrp="1"/>
          </p:cNvSpPr>
          <p:nvPr>
            <p:ph type="body" idx="5"/>
          </p:nvPr>
        </p:nvSpPr>
        <p:spPr>
          <a:xfrm>
            <a:off x="9051718" y="6254225"/>
            <a:ext cx="2856467" cy="48594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6" name="Google Shape;86;p46" descr="An empty placeholder to add an image. Click on the placeholder and select the image that you wish to add."/>
          <p:cNvSpPr>
            <a:spLocks noGrp="1"/>
          </p:cNvSpPr>
          <p:nvPr>
            <p:ph type="pic" idx="6"/>
          </p:nvPr>
        </p:nvSpPr>
        <p:spPr>
          <a:xfrm>
            <a:off x="6432432" y="1516966"/>
            <a:ext cx="2194560" cy="1508760"/>
          </a:xfrm>
          <a:prstGeom prst="rect">
            <a:avLst/>
          </a:prstGeom>
          <a:solidFill>
            <a:srgbClr val="F1F5CD"/>
          </a:solidFill>
          <a:ln>
            <a:noFill/>
          </a:ln>
        </p:spPr>
      </p:sp>
      <p:sp>
        <p:nvSpPr>
          <p:cNvPr id="87" name="Google Shape;87;p46"/>
          <p:cNvSpPr txBox="1">
            <a:spLocks noGrp="1"/>
          </p:cNvSpPr>
          <p:nvPr>
            <p:ph type="body" idx="7"/>
          </p:nvPr>
        </p:nvSpPr>
        <p:spPr>
          <a:xfrm>
            <a:off x="3525169" y="1516966"/>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46" descr="An empty placeholder to add an image. Click on the placeholder and select the image that you wish to add."/>
          <p:cNvSpPr>
            <a:spLocks noGrp="1"/>
          </p:cNvSpPr>
          <p:nvPr>
            <p:ph type="pic" idx="8"/>
          </p:nvPr>
        </p:nvSpPr>
        <p:spPr>
          <a:xfrm>
            <a:off x="199756" y="1078689"/>
            <a:ext cx="2852928" cy="2798064"/>
          </a:xfrm>
          <a:prstGeom prst="rect">
            <a:avLst/>
          </a:prstGeom>
          <a:solidFill>
            <a:srgbClr val="F1F5CD"/>
          </a:solidFill>
          <a:ln>
            <a:noFill/>
          </a:ln>
        </p:spPr>
      </p:sp>
      <p:sp>
        <p:nvSpPr>
          <p:cNvPr id="89" name="Google Shape;89;p46"/>
          <p:cNvSpPr txBox="1">
            <a:spLocks noGrp="1"/>
          </p:cNvSpPr>
          <p:nvPr>
            <p:ph type="body" idx="9"/>
          </p:nvPr>
        </p:nvSpPr>
        <p:spPr>
          <a:xfrm>
            <a:off x="3525169" y="3337745"/>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46"/>
          <p:cNvSpPr txBox="1">
            <a:spLocks noGrp="1"/>
          </p:cNvSpPr>
          <p:nvPr>
            <p:ph type="body" idx="13"/>
          </p:nvPr>
        </p:nvSpPr>
        <p:spPr>
          <a:xfrm>
            <a:off x="3525169" y="5134461"/>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1" name="Google Shape;91;p46" descr="An empty placeholder to add an image. Click on the placeholder and select the image that you wish to add."/>
          <p:cNvSpPr>
            <a:spLocks noGrp="1"/>
          </p:cNvSpPr>
          <p:nvPr>
            <p:ph type="pic" idx="14"/>
          </p:nvPr>
        </p:nvSpPr>
        <p:spPr>
          <a:xfrm>
            <a:off x="6432432" y="3317693"/>
            <a:ext cx="2194560" cy="1508760"/>
          </a:xfrm>
          <a:prstGeom prst="rect">
            <a:avLst/>
          </a:prstGeom>
          <a:solidFill>
            <a:srgbClr val="F1F5CD"/>
          </a:solidFill>
          <a:ln>
            <a:noFill/>
          </a:ln>
        </p:spPr>
      </p:sp>
      <p:sp>
        <p:nvSpPr>
          <p:cNvPr id="92" name="Google Shape;92;p46" descr="An empty placeholder to add an image. Click on the placeholder and select the image that you wish to add."/>
          <p:cNvSpPr>
            <a:spLocks noGrp="1"/>
          </p:cNvSpPr>
          <p:nvPr>
            <p:ph type="pic" idx="15"/>
          </p:nvPr>
        </p:nvSpPr>
        <p:spPr>
          <a:xfrm>
            <a:off x="6432432" y="5118419"/>
            <a:ext cx="2194560" cy="1508760"/>
          </a:xfrm>
          <a:prstGeom prst="rect">
            <a:avLst/>
          </a:prstGeom>
          <a:solidFill>
            <a:srgbClr val="F1F5CD"/>
          </a:solidFill>
          <a:ln>
            <a:noFill/>
          </a:ln>
        </p:spPr>
      </p:sp>
      <p:sp>
        <p:nvSpPr>
          <p:cNvPr id="93" name="Google Shape;93;p46"/>
          <p:cNvSpPr txBox="1"/>
          <p:nvPr/>
        </p:nvSpPr>
        <p:spPr>
          <a:xfrm>
            <a:off x="3107833" y="1400373"/>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525B13"/>
              </a:buClr>
              <a:buSzPts val="4000"/>
              <a:buFont typeface="Arial"/>
              <a:buNone/>
            </a:pPr>
            <a:r>
              <a:rPr lang="en-US" sz="4000" b="0" i="0" u="none" strike="noStrike" cap="none">
                <a:solidFill>
                  <a:srgbClr val="525B13"/>
                </a:solidFill>
                <a:latin typeface="Libre Franklin"/>
                <a:ea typeface="Libre Franklin"/>
                <a:cs typeface="Libre Franklin"/>
                <a:sym typeface="Libre Franklin"/>
              </a:rPr>
              <a:t>1</a:t>
            </a:r>
            <a:endParaRPr/>
          </a:p>
        </p:txBody>
      </p:sp>
      <p:sp>
        <p:nvSpPr>
          <p:cNvPr id="94" name="Google Shape;94;p46"/>
          <p:cNvSpPr txBox="1"/>
          <p:nvPr/>
        </p:nvSpPr>
        <p:spPr>
          <a:xfrm>
            <a:off x="3107833" y="3266751"/>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525B13"/>
              </a:buClr>
              <a:buSzPts val="4000"/>
              <a:buFont typeface="Arial"/>
              <a:buNone/>
            </a:pPr>
            <a:r>
              <a:rPr lang="en-US" sz="4000" b="0" i="0" u="none" strike="noStrike" cap="none">
                <a:solidFill>
                  <a:srgbClr val="525B13"/>
                </a:solidFill>
                <a:latin typeface="Libre Franklin"/>
                <a:ea typeface="Libre Franklin"/>
                <a:cs typeface="Libre Franklin"/>
                <a:sym typeface="Libre Franklin"/>
              </a:rPr>
              <a:t>2</a:t>
            </a:r>
            <a:endParaRPr/>
          </a:p>
        </p:txBody>
      </p:sp>
      <p:sp>
        <p:nvSpPr>
          <p:cNvPr id="95" name="Google Shape;95;p46"/>
          <p:cNvSpPr txBox="1"/>
          <p:nvPr/>
        </p:nvSpPr>
        <p:spPr>
          <a:xfrm>
            <a:off x="3107833" y="5007869"/>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525B13"/>
              </a:buClr>
              <a:buSzPts val="4000"/>
              <a:buFont typeface="Arial"/>
              <a:buNone/>
            </a:pPr>
            <a:r>
              <a:rPr lang="en-US" sz="4000" b="0" i="0" u="none" strike="noStrike" cap="none">
                <a:solidFill>
                  <a:srgbClr val="525B13"/>
                </a:solidFill>
                <a:latin typeface="Libre Franklin"/>
                <a:ea typeface="Libre Franklin"/>
                <a:cs typeface="Libre Franklin"/>
                <a:sym typeface="Libre Franklin"/>
              </a:rPr>
              <a:t>3</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3 Recipe Book Recipe">
  <p:cSld name="1_3 Recipe Book Recipe">
    <p:spTree>
      <p:nvGrpSpPr>
        <p:cNvPr id="1" name="Shape 96"/>
        <p:cNvGrpSpPr/>
        <p:nvPr/>
      </p:nvGrpSpPr>
      <p:grpSpPr>
        <a:xfrm>
          <a:off x="0" y="0"/>
          <a:ext cx="0" cy="0"/>
          <a:chOff x="0" y="0"/>
          <a:chExt cx="0" cy="0"/>
        </a:xfrm>
      </p:grpSpPr>
      <p:sp>
        <p:nvSpPr>
          <p:cNvPr id="97" name="Google Shape;97;p47"/>
          <p:cNvSpPr/>
          <p:nvPr/>
        </p:nvSpPr>
        <p:spPr>
          <a:xfrm>
            <a:off x="-15240" y="0"/>
            <a:ext cx="12207240" cy="1181100"/>
          </a:xfrm>
          <a:prstGeom prst="rect">
            <a:avLst/>
          </a:prstGeom>
          <a:solidFill>
            <a:srgbClr val="525B1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8" name="Google Shape;98;p47"/>
          <p:cNvSpPr txBox="1">
            <a:spLocks noGrp="1"/>
          </p:cNvSpPr>
          <p:nvPr>
            <p:ph type="subTitle" idx="1"/>
          </p:nvPr>
        </p:nvSpPr>
        <p:spPr>
          <a:xfrm>
            <a:off x="198120" y="805901"/>
            <a:ext cx="8476971"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47"/>
          <p:cNvSpPr txBox="1">
            <a:spLocks noGrp="1"/>
          </p:cNvSpPr>
          <p:nvPr>
            <p:ph type="title"/>
          </p:nvPr>
        </p:nvSpPr>
        <p:spPr>
          <a:xfrm>
            <a:off x="213360" y="117834"/>
            <a:ext cx="8476971"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47"/>
          <p:cNvSpPr txBox="1">
            <a:spLocks noGrp="1"/>
          </p:cNvSpPr>
          <p:nvPr>
            <p:ph type="body" idx="2"/>
          </p:nvPr>
        </p:nvSpPr>
        <p:spPr>
          <a:xfrm>
            <a:off x="8936113" y="6291373"/>
            <a:ext cx="3001647"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1" name="Google Shape;101;p47"/>
          <p:cNvSpPr txBox="1">
            <a:spLocks noGrp="1"/>
          </p:cNvSpPr>
          <p:nvPr>
            <p:ph type="body" idx="3"/>
          </p:nvPr>
        </p:nvSpPr>
        <p:spPr>
          <a:xfrm>
            <a:off x="8946371" y="1604354"/>
            <a:ext cx="2991390" cy="467829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525B13"/>
              </a:buClr>
              <a:buSzPts val="1200"/>
              <a:buNone/>
              <a:defRPr sz="1200">
                <a:solidFill>
                  <a:srgbClr val="525B13"/>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2" name="Google Shape;102;p47"/>
          <p:cNvSpPr txBox="1">
            <a:spLocks noGrp="1"/>
          </p:cNvSpPr>
          <p:nvPr>
            <p:ph type="body" idx="4"/>
          </p:nvPr>
        </p:nvSpPr>
        <p:spPr>
          <a:xfrm>
            <a:off x="8946371" y="1295400"/>
            <a:ext cx="3024249" cy="30022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525B13"/>
              </a:buClr>
              <a:buSzPts val="1600"/>
              <a:buNone/>
              <a:defRPr sz="1600" i="0">
                <a:solidFill>
                  <a:srgbClr val="525B13"/>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3" name="Google Shape;103;p47" descr="An empty placeholder to add an image. Click on the placeholder and select the image that you wish to add."/>
          <p:cNvSpPr>
            <a:spLocks noGrp="1"/>
          </p:cNvSpPr>
          <p:nvPr>
            <p:ph type="pic" idx="5"/>
          </p:nvPr>
        </p:nvSpPr>
        <p:spPr>
          <a:xfrm>
            <a:off x="221380" y="1313129"/>
            <a:ext cx="2560320" cy="2560320"/>
          </a:xfrm>
          <a:prstGeom prst="rect">
            <a:avLst/>
          </a:prstGeom>
          <a:solidFill>
            <a:srgbClr val="F1F5CD"/>
          </a:solidFill>
          <a:ln>
            <a:noFill/>
          </a:ln>
        </p:spPr>
      </p:sp>
      <p:sp>
        <p:nvSpPr>
          <p:cNvPr id="104" name="Google Shape;104;p47"/>
          <p:cNvSpPr txBox="1">
            <a:spLocks noGrp="1"/>
          </p:cNvSpPr>
          <p:nvPr>
            <p:ph type="body" idx="6"/>
          </p:nvPr>
        </p:nvSpPr>
        <p:spPr>
          <a:xfrm>
            <a:off x="463625" y="3878284"/>
            <a:ext cx="2316160"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5" name="Google Shape;105;p47" descr="An empty placeholder to add an image. Click on the placeholder and select the image that you wish to add."/>
          <p:cNvSpPr>
            <a:spLocks noGrp="1"/>
          </p:cNvSpPr>
          <p:nvPr>
            <p:ph type="pic" idx="7"/>
          </p:nvPr>
        </p:nvSpPr>
        <p:spPr>
          <a:xfrm>
            <a:off x="3168076" y="1313129"/>
            <a:ext cx="2560320" cy="2560320"/>
          </a:xfrm>
          <a:prstGeom prst="rect">
            <a:avLst/>
          </a:prstGeom>
          <a:solidFill>
            <a:srgbClr val="F1F5CD"/>
          </a:solidFill>
          <a:ln>
            <a:noFill/>
          </a:ln>
        </p:spPr>
      </p:sp>
      <p:sp>
        <p:nvSpPr>
          <p:cNvPr id="106" name="Google Shape;106;p47" descr="An empty placeholder to add an image. Click on the placeholder and select the image that you wish to add."/>
          <p:cNvSpPr>
            <a:spLocks noGrp="1"/>
          </p:cNvSpPr>
          <p:nvPr>
            <p:ph type="pic" idx="8"/>
          </p:nvPr>
        </p:nvSpPr>
        <p:spPr>
          <a:xfrm>
            <a:off x="6114771" y="1313129"/>
            <a:ext cx="2560320" cy="2560320"/>
          </a:xfrm>
          <a:prstGeom prst="rect">
            <a:avLst/>
          </a:prstGeom>
          <a:solidFill>
            <a:srgbClr val="F1F5CD"/>
          </a:solidFill>
          <a:ln>
            <a:noFill/>
          </a:ln>
        </p:spPr>
      </p:sp>
      <p:sp>
        <p:nvSpPr>
          <p:cNvPr id="107" name="Google Shape;107;p47"/>
          <p:cNvSpPr txBox="1">
            <a:spLocks noGrp="1"/>
          </p:cNvSpPr>
          <p:nvPr>
            <p:ph type="body" idx="9"/>
          </p:nvPr>
        </p:nvSpPr>
        <p:spPr>
          <a:xfrm>
            <a:off x="3412236" y="3878284"/>
            <a:ext cx="2316160"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8" name="Google Shape;108;p47"/>
          <p:cNvSpPr txBox="1">
            <a:spLocks noGrp="1"/>
          </p:cNvSpPr>
          <p:nvPr>
            <p:ph type="body" idx="13"/>
          </p:nvPr>
        </p:nvSpPr>
        <p:spPr>
          <a:xfrm>
            <a:off x="6349484" y="3878284"/>
            <a:ext cx="2325607"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47"/>
          <p:cNvSpPr txBox="1">
            <a:spLocks noGrp="1"/>
          </p:cNvSpPr>
          <p:nvPr>
            <p:ph type="body" idx="14"/>
          </p:nvPr>
        </p:nvSpPr>
        <p:spPr>
          <a:xfrm>
            <a:off x="8946371" y="213824"/>
            <a:ext cx="2991389" cy="952080"/>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chemeClr val="lt1"/>
              </a:buClr>
              <a:buSzPts val="1200"/>
              <a:buNone/>
              <a:defRPr sz="12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47"/>
          <p:cNvSpPr txBox="1"/>
          <p:nvPr/>
        </p:nvSpPr>
        <p:spPr>
          <a:xfrm>
            <a:off x="145082"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525B13"/>
              </a:buClr>
              <a:buSzPts val="2400"/>
              <a:buFont typeface="Arial"/>
              <a:buNone/>
            </a:pPr>
            <a:r>
              <a:rPr lang="en-US" sz="2400" b="0" i="0" u="none" strike="noStrike" cap="none">
                <a:solidFill>
                  <a:srgbClr val="525B13"/>
                </a:solidFill>
                <a:latin typeface="Libre Franklin"/>
                <a:ea typeface="Libre Franklin"/>
                <a:cs typeface="Libre Franklin"/>
                <a:sym typeface="Libre Franklin"/>
              </a:rPr>
              <a:t>1</a:t>
            </a:r>
            <a:endParaRPr/>
          </a:p>
        </p:txBody>
      </p:sp>
      <p:sp>
        <p:nvSpPr>
          <p:cNvPr id="111" name="Google Shape;111;p47"/>
          <p:cNvSpPr txBox="1"/>
          <p:nvPr/>
        </p:nvSpPr>
        <p:spPr>
          <a:xfrm>
            <a:off x="3098093"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525B13"/>
              </a:buClr>
              <a:buSzPts val="2400"/>
              <a:buFont typeface="Arial"/>
              <a:buNone/>
            </a:pPr>
            <a:r>
              <a:rPr lang="en-US" sz="2400" b="0" i="0" u="none" strike="noStrike" cap="none">
                <a:solidFill>
                  <a:srgbClr val="525B13"/>
                </a:solidFill>
                <a:latin typeface="Libre Franklin"/>
                <a:ea typeface="Libre Franklin"/>
                <a:cs typeface="Libre Franklin"/>
                <a:sym typeface="Libre Franklin"/>
              </a:rPr>
              <a:t>2</a:t>
            </a:r>
            <a:endParaRPr/>
          </a:p>
        </p:txBody>
      </p:sp>
      <p:sp>
        <p:nvSpPr>
          <p:cNvPr id="112" name="Google Shape;112;p47"/>
          <p:cNvSpPr txBox="1"/>
          <p:nvPr/>
        </p:nvSpPr>
        <p:spPr>
          <a:xfrm>
            <a:off x="6051104"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525B13"/>
              </a:buClr>
              <a:buSzPts val="2400"/>
              <a:buFont typeface="Arial"/>
              <a:buNone/>
            </a:pPr>
            <a:r>
              <a:rPr lang="en-US" sz="2400" b="0" i="0" u="none" strike="noStrike" cap="none">
                <a:solidFill>
                  <a:srgbClr val="525B13"/>
                </a:solidFill>
                <a:latin typeface="Libre Franklin"/>
                <a:ea typeface="Libre Franklin"/>
                <a:cs typeface="Libre Franklin"/>
                <a:sym typeface="Libre Franklin"/>
              </a:rPr>
              <a:t>3</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4 Recipe Book Recipe">
  <p:cSld name="1_4 Recipe Book Recipe">
    <p:spTree>
      <p:nvGrpSpPr>
        <p:cNvPr id="1" name="Shape 113"/>
        <p:cNvGrpSpPr/>
        <p:nvPr/>
      </p:nvGrpSpPr>
      <p:grpSpPr>
        <a:xfrm>
          <a:off x="0" y="0"/>
          <a:ext cx="0" cy="0"/>
          <a:chOff x="0" y="0"/>
          <a:chExt cx="0" cy="0"/>
        </a:xfrm>
      </p:grpSpPr>
      <p:sp>
        <p:nvSpPr>
          <p:cNvPr id="114" name="Google Shape;114;p48"/>
          <p:cNvSpPr/>
          <p:nvPr/>
        </p:nvSpPr>
        <p:spPr>
          <a:xfrm>
            <a:off x="-15240" y="0"/>
            <a:ext cx="5788152" cy="1181100"/>
          </a:xfrm>
          <a:prstGeom prst="rect">
            <a:avLst/>
          </a:prstGeom>
          <a:solidFill>
            <a:srgbClr val="525B1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15" name="Google Shape;115;p48"/>
          <p:cNvSpPr txBox="1">
            <a:spLocks noGrp="1"/>
          </p:cNvSpPr>
          <p:nvPr>
            <p:ph type="subTitle" idx="1"/>
          </p:nvPr>
        </p:nvSpPr>
        <p:spPr>
          <a:xfrm>
            <a:off x="2366211" y="859534"/>
            <a:ext cx="3406701" cy="32156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1400"/>
              <a:buNone/>
              <a:defRPr sz="14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6" name="Google Shape;116;p48"/>
          <p:cNvSpPr txBox="1">
            <a:spLocks noGrp="1"/>
          </p:cNvSpPr>
          <p:nvPr>
            <p:ph type="title"/>
          </p:nvPr>
        </p:nvSpPr>
        <p:spPr>
          <a:xfrm>
            <a:off x="213361" y="165960"/>
            <a:ext cx="5559552" cy="634092"/>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2800"/>
              <a:buFont typeface="Libre Franklin Medium"/>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48"/>
          <p:cNvSpPr/>
          <p:nvPr/>
        </p:nvSpPr>
        <p:spPr>
          <a:xfrm>
            <a:off x="0" y="1181101"/>
            <a:ext cx="5788152" cy="5676900"/>
          </a:xfrm>
          <a:prstGeom prst="rect">
            <a:avLst/>
          </a:prstGeom>
          <a:solidFill>
            <a:srgbClr val="F1F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18" name="Google Shape;118;p48" descr="An empty placeholder to add an image. Click on the placeholder and select the image that you wish to add."/>
          <p:cNvSpPr>
            <a:spLocks noGrp="1"/>
          </p:cNvSpPr>
          <p:nvPr>
            <p:ph type="pic" idx="2"/>
          </p:nvPr>
        </p:nvSpPr>
        <p:spPr>
          <a:xfrm>
            <a:off x="184077" y="129986"/>
            <a:ext cx="1472184" cy="1444752"/>
          </a:xfrm>
          <a:prstGeom prst="rect">
            <a:avLst/>
          </a:prstGeom>
          <a:solidFill>
            <a:schemeClr val="lt1"/>
          </a:solidFill>
          <a:ln>
            <a:noFill/>
          </a:ln>
        </p:spPr>
      </p:sp>
      <p:sp>
        <p:nvSpPr>
          <p:cNvPr id="119" name="Google Shape;119;p48"/>
          <p:cNvSpPr txBox="1">
            <a:spLocks noGrp="1"/>
          </p:cNvSpPr>
          <p:nvPr>
            <p:ph type="body" idx="3"/>
          </p:nvPr>
        </p:nvSpPr>
        <p:spPr>
          <a:xfrm>
            <a:off x="184078" y="1886336"/>
            <a:ext cx="1472184" cy="1971790"/>
          </a:xfrm>
          <a:prstGeom prst="rect">
            <a:avLst/>
          </a:prstGeom>
          <a:noFill/>
          <a:ln>
            <a:noFill/>
          </a:ln>
        </p:spPr>
        <p:txBody>
          <a:bodyPr spcFirstLastPara="1" wrap="square" lIns="91425" tIns="91425" rIns="91425" bIns="91425" anchor="t" anchorCtr="0">
            <a:normAutofit/>
          </a:bodyPr>
          <a:lstStyle>
            <a:lvl1pPr marL="457200" lvl="0" indent="-228600" algn="ctr">
              <a:lnSpc>
                <a:spcPct val="100000"/>
              </a:lnSpc>
              <a:spcBef>
                <a:spcPts val="0"/>
              </a:spcBef>
              <a:spcAft>
                <a:spcPts val="0"/>
              </a:spcAft>
              <a:buClr>
                <a:srgbClr val="525B13"/>
              </a:buClr>
              <a:buSzPts val="1200"/>
              <a:buNone/>
              <a:defRPr sz="1200" i="1">
                <a:solidFill>
                  <a:srgbClr val="525B13"/>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48"/>
          <p:cNvSpPr txBox="1">
            <a:spLocks noGrp="1"/>
          </p:cNvSpPr>
          <p:nvPr>
            <p:ph type="body" idx="4"/>
          </p:nvPr>
        </p:nvSpPr>
        <p:spPr>
          <a:xfrm>
            <a:off x="1933678" y="1886336"/>
            <a:ext cx="3745227" cy="451687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525B13"/>
              </a:buClr>
              <a:buSzPts val="1200"/>
              <a:buNone/>
              <a:defRPr sz="1200">
                <a:solidFill>
                  <a:srgbClr val="525B13"/>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1" name="Google Shape;121;p48"/>
          <p:cNvSpPr txBox="1">
            <a:spLocks noGrp="1"/>
          </p:cNvSpPr>
          <p:nvPr>
            <p:ph type="body" idx="5"/>
          </p:nvPr>
        </p:nvSpPr>
        <p:spPr>
          <a:xfrm>
            <a:off x="1942554" y="6477581"/>
            <a:ext cx="3735869" cy="3269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2" name="Google Shape;122;p48" descr="An empty placeholder to add an image. Click on the placeholder and select the image that you wish to add."/>
          <p:cNvSpPr>
            <a:spLocks noGrp="1"/>
          </p:cNvSpPr>
          <p:nvPr>
            <p:ph type="pic" idx="6"/>
          </p:nvPr>
        </p:nvSpPr>
        <p:spPr>
          <a:xfrm>
            <a:off x="6017143" y="296778"/>
            <a:ext cx="1874380" cy="1371600"/>
          </a:xfrm>
          <a:prstGeom prst="rect">
            <a:avLst/>
          </a:prstGeom>
          <a:solidFill>
            <a:srgbClr val="F1F5CD"/>
          </a:solidFill>
          <a:ln>
            <a:noFill/>
          </a:ln>
        </p:spPr>
      </p:sp>
      <p:sp>
        <p:nvSpPr>
          <p:cNvPr id="123" name="Google Shape;123;p48" descr="An empty placeholder to add an image. Click on the placeholder and select the image that you wish to add."/>
          <p:cNvSpPr>
            <a:spLocks noGrp="1"/>
          </p:cNvSpPr>
          <p:nvPr>
            <p:ph type="pic" idx="7"/>
          </p:nvPr>
        </p:nvSpPr>
        <p:spPr>
          <a:xfrm>
            <a:off x="6017143" y="1921978"/>
            <a:ext cx="1874380" cy="1371600"/>
          </a:xfrm>
          <a:prstGeom prst="rect">
            <a:avLst/>
          </a:prstGeom>
          <a:solidFill>
            <a:srgbClr val="F1F5CD"/>
          </a:solidFill>
          <a:ln>
            <a:noFill/>
          </a:ln>
        </p:spPr>
      </p:sp>
      <p:sp>
        <p:nvSpPr>
          <p:cNvPr id="124" name="Google Shape;124;p48" descr="An empty placeholder to add an image. Click on the placeholder and select the image that you wish to add."/>
          <p:cNvSpPr>
            <a:spLocks noGrp="1"/>
          </p:cNvSpPr>
          <p:nvPr>
            <p:ph type="pic" idx="8"/>
          </p:nvPr>
        </p:nvSpPr>
        <p:spPr>
          <a:xfrm>
            <a:off x="6017143" y="3547178"/>
            <a:ext cx="1874380" cy="1371600"/>
          </a:xfrm>
          <a:prstGeom prst="rect">
            <a:avLst/>
          </a:prstGeom>
          <a:solidFill>
            <a:srgbClr val="F1F5CD"/>
          </a:solidFill>
          <a:ln>
            <a:noFill/>
          </a:ln>
        </p:spPr>
      </p:sp>
      <p:sp>
        <p:nvSpPr>
          <p:cNvPr id="125" name="Google Shape;125;p48" descr="An empty placeholder to add an image. Click on the placeholder and select the image that you wish to add."/>
          <p:cNvSpPr>
            <a:spLocks noGrp="1"/>
          </p:cNvSpPr>
          <p:nvPr>
            <p:ph type="pic" idx="9"/>
          </p:nvPr>
        </p:nvSpPr>
        <p:spPr>
          <a:xfrm>
            <a:off x="6017662" y="5172377"/>
            <a:ext cx="1874380" cy="1371600"/>
          </a:xfrm>
          <a:prstGeom prst="rect">
            <a:avLst/>
          </a:prstGeom>
          <a:solidFill>
            <a:srgbClr val="F1F5CD"/>
          </a:solidFill>
          <a:ln>
            <a:noFill/>
          </a:ln>
        </p:spPr>
      </p:sp>
      <p:sp>
        <p:nvSpPr>
          <p:cNvPr id="126" name="Google Shape;126;p48"/>
          <p:cNvSpPr txBox="1">
            <a:spLocks noGrp="1"/>
          </p:cNvSpPr>
          <p:nvPr>
            <p:ph type="body" idx="13"/>
          </p:nvPr>
        </p:nvSpPr>
        <p:spPr>
          <a:xfrm>
            <a:off x="8155381" y="269869"/>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7" name="Google Shape;127;p48"/>
          <p:cNvSpPr txBox="1">
            <a:spLocks noGrp="1"/>
          </p:cNvSpPr>
          <p:nvPr>
            <p:ph type="body" idx="14"/>
          </p:nvPr>
        </p:nvSpPr>
        <p:spPr>
          <a:xfrm>
            <a:off x="8155381" y="1903490"/>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8" name="Google Shape;128;p48"/>
          <p:cNvSpPr txBox="1">
            <a:spLocks noGrp="1"/>
          </p:cNvSpPr>
          <p:nvPr>
            <p:ph type="body" idx="15"/>
          </p:nvPr>
        </p:nvSpPr>
        <p:spPr>
          <a:xfrm>
            <a:off x="8155381" y="3537111"/>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9" name="Google Shape;129;p48"/>
          <p:cNvSpPr txBox="1">
            <a:spLocks noGrp="1"/>
          </p:cNvSpPr>
          <p:nvPr>
            <p:ph type="body" idx="16"/>
          </p:nvPr>
        </p:nvSpPr>
        <p:spPr>
          <a:xfrm>
            <a:off x="1927739" y="1480561"/>
            <a:ext cx="3745227" cy="3132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525B13"/>
              </a:buClr>
              <a:buSzPts val="1600"/>
              <a:buNone/>
              <a:defRPr sz="1600" i="0">
                <a:solidFill>
                  <a:srgbClr val="525B13"/>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0" name="Google Shape;130;p48"/>
          <p:cNvSpPr txBox="1">
            <a:spLocks noGrp="1"/>
          </p:cNvSpPr>
          <p:nvPr>
            <p:ph type="body" idx="17"/>
          </p:nvPr>
        </p:nvSpPr>
        <p:spPr>
          <a:xfrm>
            <a:off x="8155381" y="5170732"/>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1" name="Google Shape;131;p48"/>
          <p:cNvSpPr txBox="1"/>
          <p:nvPr/>
        </p:nvSpPr>
        <p:spPr>
          <a:xfrm>
            <a:off x="7888697" y="269869"/>
            <a:ext cx="319318"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525B13"/>
              </a:buClr>
              <a:buSzPts val="1800"/>
              <a:buFont typeface="Arial"/>
              <a:buNone/>
            </a:pPr>
            <a:r>
              <a:rPr lang="en-US" sz="1800" b="0" i="0" u="none" strike="noStrike" cap="none">
                <a:solidFill>
                  <a:srgbClr val="525B13"/>
                </a:solidFill>
                <a:latin typeface="Libre Franklin"/>
                <a:ea typeface="Libre Franklin"/>
                <a:cs typeface="Libre Franklin"/>
                <a:sym typeface="Libre Franklin"/>
              </a:rPr>
              <a:t>1</a:t>
            </a:r>
            <a:endParaRPr/>
          </a:p>
        </p:txBody>
      </p:sp>
      <p:sp>
        <p:nvSpPr>
          <p:cNvPr id="132" name="Google Shape;132;p48"/>
          <p:cNvSpPr txBox="1"/>
          <p:nvPr/>
        </p:nvSpPr>
        <p:spPr>
          <a:xfrm>
            <a:off x="7888696" y="1902428"/>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525B13"/>
              </a:buClr>
              <a:buSzPts val="1800"/>
              <a:buFont typeface="Arial"/>
              <a:buNone/>
            </a:pPr>
            <a:r>
              <a:rPr lang="en-US" sz="1800" b="0" i="0" u="none" strike="noStrike" cap="none">
                <a:solidFill>
                  <a:srgbClr val="525B13"/>
                </a:solidFill>
                <a:latin typeface="Libre Franklin"/>
                <a:ea typeface="Libre Franklin"/>
                <a:cs typeface="Libre Franklin"/>
                <a:sym typeface="Libre Franklin"/>
              </a:rPr>
              <a:t>2</a:t>
            </a:r>
            <a:endParaRPr/>
          </a:p>
        </p:txBody>
      </p:sp>
      <p:sp>
        <p:nvSpPr>
          <p:cNvPr id="133" name="Google Shape;133;p48"/>
          <p:cNvSpPr txBox="1"/>
          <p:nvPr/>
        </p:nvSpPr>
        <p:spPr>
          <a:xfrm>
            <a:off x="7888696" y="3534987"/>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525B13"/>
              </a:buClr>
              <a:buSzPts val="1800"/>
              <a:buFont typeface="Arial"/>
              <a:buNone/>
            </a:pPr>
            <a:r>
              <a:rPr lang="en-US" sz="1800" b="0" i="0" u="none" strike="noStrike" cap="none">
                <a:solidFill>
                  <a:srgbClr val="525B13"/>
                </a:solidFill>
                <a:latin typeface="Libre Franklin"/>
                <a:ea typeface="Libre Franklin"/>
                <a:cs typeface="Libre Franklin"/>
                <a:sym typeface="Libre Franklin"/>
              </a:rPr>
              <a:t>3</a:t>
            </a:r>
            <a:endParaRPr/>
          </a:p>
        </p:txBody>
      </p:sp>
      <p:sp>
        <p:nvSpPr>
          <p:cNvPr id="134" name="Google Shape;134;p48"/>
          <p:cNvSpPr txBox="1"/>
          <p:nvPr/>
        </p:nvSpPr>
        <p:spPr>
          <a:xfrm>
            <a:off x="7888696" y="5167546"/>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525B13"/>
              </a:buClr>
              <a:buSzPts val="1800"/>
              <a:buFont typeface="Arial"/>
              <a:buNone/>
            </a:pPr>
            <a:r>
              <a:rPr lang="en-US" sz="1800" b="0" i="0" u="none" strike="noStrike" cap="none">
                <a:solidFill>
                  <a:srgbClr val="525B13"/>
                </a:solidFill>
                <a:latin typeface="Libre Franklin"/>
                <a:ea typeface="Libre Franklin"/>
                <a:cs typeface="Libre Franklin"/>
                <a:sym typeface="Libre Franklin"/>
              </a:rPr>
              <a:t>4</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5 Recipe Book Recipe">
  <p:cSld name="1_5 Recipe Book Recipe">
    <p:spTree>
      <p:nvGrpSpPr>
        <p:cNvPr id="1" name="Shape 135"/>
        <p:cNvGrpSpPr/>
        <p:nvPr/>
      </p:nvGrpSpPr>
      <p:grpSpPr>
        <a:xfrm>
          <a:off x="0" y="0"/>
          <a:ext cx="0" cy="0"/>
          <a:chOff x="0" y="0"/>
          <a:chExt cx="0" cy="0"/>
        </a:xfrm>
      </p:grpSpPr>
      <p:sp>
        <p:nvSpPr>
          <p:cNvPr id="136" name="Google Shape;136;p49" descr="An empty placeholder to add an image. Click on the placeholder and select the image that you wish to add."/>
          <p:cNvSpPr>
            <a:spLocks noGrp="1"/>
          </p:cNvSpPr>
          <p:nvPr>
            <p:ph type="pic" idx="2"/>
          </p:nvPr>
        </p:nvSpPr>
        <p:spPr>
          <a:xfrm>
            <a:off x="0" y="0"/>
            <a:ext cx="5998464" cy="6858000"/>
          </a:xfrm>
          <a:prstGeom prst="rect">
            <a:avLst/>
          </a:prstGeom>
          <a:solidFill>
            <a:srgbClr val="F1F5CD"/>
          </a:solidFill>
          <a:ln>
            <a:noFill/>
          </a:ln>
        </p:spPr>
      </p:sp>
      <p:sp>
        <p:nvSpPr>
          <p:cNvPr id="137" name="Google Shape;137;p49"/>
          <p:cNvSpPr txBox="1">
            <a:spLocks noGrp="1"/>
          </p:cNvSpPr>
          <p:nvPr>
            <p:ph type="title"/>
          </p:nvPr>
        </p:nvSpPr>
        <p:spPr>
          <a:xfrm>
            <a:off x="926592" y="877824"/>
            <a:ext cx="11265408" cy="1179576"/>
          </a:xfrm>
          <a:prstGeom prst="rect">
            <a:avLst/>
          </a:prstGeom>
          <a:solidFill>
            <a:srgbClr val="525B13"/>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49"/>
          <p:cNvSpPr txBox="1">
            <a:spLocks noGrp="1"/>
          </p:cNvSpPr>
          <p:nvPr>
            <p:ph type="body" idx="1"/>
          </p:nvPr>
        </p:nvSpPr>
        <p:spPr>
          <a:xfrm>
            <a:off x="6095998" y="0"/>
            <a:ext cx="5879593" cy="877824"/>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525B13"/>
              </a:buClr>
              <a:buSzPts val="1600"/>
              <a:buNone/>
              <a:defRPr sz="1600" i="1">
                <a:solidFill>
                  <a:srgbClr val="525B13"/>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49"/>
          <p:cNvSpPr txBox="1">
            <a:spLocks noGrp="1"/>
          </p:cNvSpPr>
          <p:nvPr>
            <p:ph type="subTitle" idx="3"/>
          </p:nvPr>
        </p:nvSpPr>
        <p:spPr>
          <a:xfrm>
            <a:off x="8785299" y="1735834"/>
            <a:ext cx="3406701" cy="32156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1200"/>
              <a:buNone/>
              <a:defRPr sz="12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0" name="Google Shape;140;p49"/>
          <p:cNvSpPr/>
          <p:nvPr/>
        </p:nvSpPr>
        <p:spPr>
          <a:xfrm>
            <a:off x="5992994" y="6316980"/>
            <a:ext cx="6199006" cy="541020"/>
          </a:xfrm>
          <a:prstGeom prst="rect">
            <a:avLst/>
          </a:prstGeom>
          <a:solidFill>
            <a:srgbClr val="F1F5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41" name="Google Shape;141;p49"/>
          <p:cNvSpPr txBox="1">
            <a:spLocks noGrp="1"/>
          </p:cNvSpPr>
          <p:nvPr>
            <p:ph type="body" idx="4"/>
          </p:nvPr>
        </p:nvSpPr>
        <p:spPr>
          <a:xfrm>
            <a:off x="6096000" y="2181537"/>
            <a:ext cx="2856467"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525B13"/>
              </a:buClr>
              <a:buSzPts val="1600"/>
              <a:buNone/>
              <a:defRPr sz="1600" i="0">
                <a:solidFill>
                  <a:srgbClr val="525B13"/>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2" name="Google Shape;142;p49"/>
          <p:cNvSpPr txBox="1">
            <a:spLocks noGrp="1"/>
          </p:cNvSpPr>
          <p:nvPr>
            <p:ph type="body" idx="5"/>
          </p:nvPr>
        </p:nvSpPr>
        <p:spPr>
          <a:xfrm>
            <a:off x="6095999" y="2449317"/>
            <a:ext cx="5879592" cy="180136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200"/>
              <a:buNone/>
              <a:defRPr sz="1200" i="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49"/>
          <p:cNvSpPr txBox="1">
            <a:spLocks noGrp="1"/>
          </p:cNvSpPr>
          <p:nvPr>
            <p:ph type="body" idx="6"/>
          </p:nvPr>
        </p:nvSpPr>
        <p:spPr>
          <a:xfrm>
            <a:off x="6095999" y="4250685"/>
            <a:ext cx="5879592" cy="201485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000"/>
              </a:spcBef>
              <a:spcAft>
                <a:spcPts val="0"/>
              </a:spcAft>
              <a:buClr>
                <a:srgbClr val="525B13"/>
              </a:buClr>
              <a:buSzPts val="1440"/>
              <a:buFont typeface="Libre Franklin Medium"/>
              <a:buAutoNum type="arabicPeriod"/>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49"/>
          <p:cNvSpPr txBox="1">
            <a:spLocks noGrp="1"/>
          </p:cNvSpPr>
          <p:nvPr>
            <p:ph type="body" idx="7"/>
          </p:nvPr>
        </p:nvSpPr>
        <p:spPr>
          <a:xfrm>
            <a:off x="6095997" y="6366423"/>
            <a:ext cx="5879593" cy="3987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2 Recipe Book Recipe">
  <p:cSld name="2_2 Recipe Book Recipe">
    <p:spTree>
      <p:nvGrpSpPr>
        <p:cNvPr id="1" name="Shape 145"/>
        <p:cNvGrpSpPr/>
        <p:nvPr/>
      </p:nvGrpSpPr>
      <p:grpSpPr>
        <a:xfrm>
          <a:off x="0" y="0"/>
          <a:ext cx="0" cy="0"/>
          <a:chOff x="0" y="0"/>
          <a:chExt cx="0" cy="0"/>
        </a:xfrm>
      </p:grpSpPr>
      <p:sp>
        <p:nvSpPr>
          <p:cNvPr id="146" name="Google Shape;146;p50"/>
          <p:cNvSpPr/>
          <p:nvPr/>
        </p:nvSpPr>
        <p:spPr>
          <a:xfrm>
            <a:off x="8673395" y="0"/>
            <a:ext cx="3518604" cy="6858000"/>
          </a:xfrm>
          <a:prstGeom prst="rect">
            <a:avLst/>
          </a:prstGeom>
          <a:solidFill>
            <a:srgbClr val="F9DCD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47" name="Google Shape;147;p50"/>
          <p:cNvSpPr txBox="1">
            <a:spLocks noGrp="1"/>
          </p:cNvSpPr>
          <p:nvPr>
            <p:ph type="body" idx="1"/>
          </p:nvPr>
        </p:nvSpPr>
        <p:spPr>
          <a:xfrm>
            <a:off x="9042842" y="493212"/>
            <a:ext cx="2856467" cy="5691020"/>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722810"/>
              </a:buClr>
              <a:buSzPts val="1200"/>
              <a:buNone/>
              <a:defRPr sz="1200">
                <a:solidFill>
                  <a:srgbClr val="72281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8" name="Google Shape;148;p50"/>
          <p:cNvSpPr txBox="1">
            <a:spLocks noGrp="1"/>
          </p:cNvSpPr>
          <p:nvPr>
            <p:ph type="body" idx="2"/>
          </p:nvPr>
        </p:nvSpPr>
        <p:spPr>
          <a:xfrm>
            <a:off x="9034339" y="167107"/>
            <a:ext cx="2856467"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22810"/>
              </a:buClr>
              <a:buSzPts val="1600"/>
              <a:buNone/>
              <a:defRPr sz="1600" i="0">
                <a:solidFill>
                  <a:srgbClr val="72281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9" name="Google Shape;149;p50"/>
          <p:cNvSpPr/>
          <p:nvPr/>
        </p:nvSpPr>
        <p:spPr>
          <a:xfrm>
            <a:off x="-15240" y="0"/>
            <a:ext cx="8688635" cy="1181100"/>
          </a:xfrm>
          <a:prstGeom prst="rect">
            <a:avLst/>
          </a:prstGeom>
          <a:solidFill>
            <a:srgbClr val="72281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50" name="Google Shape;150;p50"/>
          <p:cNvSpPr txBox="1">
            <a:spLocks noGrp="1"/>
          </p:cNvSpPr>
          <p:nvPr>
            <p:ph type="subTitle" idx="3"/>
          </p:nvPr>
        </p:nvSpPr>
        <p:spPr>
          <a:xfrm>
            <a:off x="198120" y="781224"/>
            <a:ext cx="5296301" cy="39987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1" name="Google Shape;151;p50"/>
          <p:cNvSpPr txBox="1">
            <a:spLocks noGrp="1"/>
          </p:cNvSpPr>
          <p:nvPr>
            <p:ph type="title"/>
          </p:nvPr>
        </p:nvSpPr>
        <p:spPr>
          <a:xfrm>
            <a:off x="213360" y="117834"/>
            <a:ext cx="8460035"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50"/>
          <p:cNvSpPr txBox="1">
            <a:spLocks noGrp="1"/>
          </p:cNvSpPr>
          <p:nvPr>
            <p:ph type="body" idx="4"/>
          </p:nvPr>
        </p:nvSpPr>
        <p:spPr>
          <a:xfrm>
            <a:off x="198120" y="3898410"/>
            <a:ext cx="2852929" cy="1181100"/>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722810"/>
              </a:buClr>
              <a:buSzPts val="1200"/>
              <a:buNone/>
              <a:defRPr sz="1200" i="1">
                <a:solidFill>
                  <a:srgbClr val="72281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50"/>
          <p:cNvSpPr txBox="1">
            <a:spLocks noGrp="1"/>
          </p:cNvSpPr>
          <p:nvPr>
            <p:ph type="body" idx="5"/>
          </p:nvPr>
        </p:nvSpPr>
        <p:spPr>
          <a:xfrm>
            <a:off x="9051718" y="6254225"/>
            <a:ext cx="2856467" cy="48594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4" name="Google Shape;154;p50" descr="An empty placeholder to add an image. Click on the placeholder and select the image that you wish to add."/>
          <p:cNvSpPr>
            <a:spLocks noGrp="1"/>
          </p:cNvSpPr>
          <p:nvPr>
            <p:ph type="pic" idx="6"/>
          </p:nvPr>
        </p:nvSpPr>
        <p:spPr>
          <a:xfrm>
            <a:off x="6432432" y="1516966"/>
            <a:ext cx="2194560" cy="1508760"/>
          </a:xfrm>
          <a:prstGeom prst="rect">
            <a:avLst/>
          </a:prstGeom>
          <a:solidFill>
            <a:srgbClr val="F9DCD2"/>
          </a:solidFill>
          <a:ln>
            <a:noFill/>
          </a:ln>
        </p:spPr>
      </p:sp>
      <p:sp>
        <p:nvSpPr>
          <p:cNvPr id="155" name="Google Shape;155;p50"/>
          <p:cNvSpPr txBox="1">
            <a:spLocks noGrp="1"/>
          </p:cNvSpPr>
          <p:nvPr>
            <p:ph type="body" idx="7"/>
          </p:nvPr>
        </p:nvSpPr>
        <p:spPr>
          <a:xfrm>
            <a:off x="3525169" y="1516966"/>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50" descr="An empty placeholder to add an image. Click on the placeholder and select the image that you wish to add."/>
          <p:cNvSpPr>
            <a:spLocks noGrp="1"/>
          </p:cNvSpPr>
          <p:nvPr>
            <p:ph type="pic" idx="8"/>
          </p:nvPr>
        </p:nvSpPr>
        <p:spPr>
          <a:xfrm>
            <a:off x="199756" y="1078689"/>
            <a:ext cx="2852928" cy="2798064"/>
          </a:xfrm>
          <a:prstGeom prst="rect">
            <a:avLst/>
          </a:prstGeom>
          <a:solidFill>
            <a:srgbClr val="F9DCD2"/>
          </a:solidFill>
          <a:ln>
            <a:noFill/>
          </a:ln>
        </p:spPr>
      </p:sp>
      <p:sp>
        <p:nvSpPr>
          <p:cNvPr id="157" name="Google Shape;157;p50"/>
          <p:cNvSpPr txBox="1">
            <a:spLocks noGrp="1"/>
          </p:cNvSpPr>
          <p:nvPr>
            <p:ph type="body" idx="9"/>
          </p:nvPr>
        </p:nvSpPr>
        <p:spPr>
          <a:xfrm>
            <a:off x="3525169" y="3337745"/>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8" name="Google Shape;158;p50"/>
          <p:cNvSpPr txBox="1">
            <a:spLocks noGrp="1"/>
          </p:cNvSpPr>
          <p:nvPr>
            <p:ph type="body" idx="13"/>
          </p:nvPr>
        </p:nvSpPr>
        <p:spPr>
          <a:xfrm>
            <a:off x="3525169" y="5134461"/>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9" name="Google Shape;159;p50" descr="An empty placeholder to add an image. Click on the placeholder and select the image that you wish to add."/>
          <p:cNvSpPr>
            <a:spLocks noGrp="1"/>
          </p:cNvSpPr>
          <p:nvPr>
            <p:ph type="pic" idx="14"/>
          </p:nvPr>
        </p:nvSpPr>
        <p:spPr>
          <a:xfrm>
            <a:off x="6432432" y="3317693"/>
            <a:ext cx="2194560" cy="1508760"/>
          </a:xfrm>
          <a:prstGeom prst="rect">
            <a:avLst/>
          </a:prstGeom>
          <a:solidFill>
            <a:srgbClr val="F9DCD2"/>
          </a:solidFill>
          <a:ln>
            <a:noFill/>
          </a:ln>
        </p:spPr>
      </p:sp>
      <p:sp>
        <p:nvSpPr>
          <p:cNvPr id="160" name="Google Shape;160;p50" descr="An empty placeholder to add an image. Click on the placeholder and select the image that you wish to add."/>
          <p:cNvSpPr>
            <a:spLocks noGrp="1"/>
          </p:cNvSpPr>
          <p:nvPr>
            <p:ph type="pic" idx="15"/>
          </p:nvPr>
        </p:nvSpPr>
        <p:spPr>
          <a:xfrm>
            <a:off x="6432432" y="5118419"/>
            <a:ext cx="2194560" cy="1508760"/>
          </a:xfrm>
          <a:prstGeom prst="rect">
            <a:avLst/>
          </a:prstGeom>
          <a:solidFill>
            <a:srgbClr val="F9DCD2"/>
          </a:solidFill>
          <a:ln>
            <a:noFill/>
          </a:ln>
        </p:spPr>
      </p:sp>
      <p:sp>
        <p:nvSpPr>
          <p:cNvPr id="161" name="Google Shape;161;p50"/>
          <p:cNvSpPr txBox="1"/>
          <p:nvPr/>
        </p:nvSpPr>
        <p:spPr>
          <a:xfrm>
            <a:off x="3107833" y="1400373"/>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22810"/>
              </a:buClr>
              <a:buSzPts val="4000"/>
              <a:buFont typeface="Arial"/>
              <a:buNone/>
            </a:pPr>
            <a:r>
              <a:rPr lang="en-US" sz="4000" b="0" i="0" u="none" strike="noStrike" cap="none">
                <a:solidFill>
                  <a:srgbClr val="722810"/>
                </a:solidFill>
                <a:latin typeface="Libre Franklin"/>
                <a:ea typeface="Libre Franklin"/>
                <a:cs typeface="Libre Franklin"/>
                <a:sym typeface="Libre Franklin"/>
              </a:rPr>
              <a:t>1</a:t>
            </a:r>
            <a:endParaRPr/>
          </a:p>
        </p:txBody>
      </p:sp>
      <p:sp>
        <p:nvSpPr>
          <p:cNvPr id="162" name="Google Shape;162;p50"/>
          <p:cNvSpPr txBox="1"/>
          <p:nvPr/>
        </p:nvSpPr>
        <p:spPr>
          <a:xfrm>
            <a:off x="3107833" y="3266751"/>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22810"/>
              </a:buClr>
              <a:buSzPts val="4000"/>
              <a:buFont typeface="Arial"/>
              <a:buNone/>
            </a:pPr>
            <a:r>
              <a:rPr lang="en-US" sz="4000" b="0" i="0" u="none" strike="noStrike" cap="none">
                <a:solidFill>
                  <a:srgbClr val="722810"/>
                </a:solidFill>
                <a:latin typeface="Libre Franklin"/>
                <a:ea typeface="Libre Franklin"/>
                <a:cs typeface="Libre Franklin"/>
                <a:sym typeface="Libre Franklin"/>
              </a:rPr>
              <a:t>2</a:t>
            </a:r>
            <a:endParaRPr/>
          </a:p>
        </p:txBody>
      </p:sp>
      <p:sp>
        <p:nvSpPr>
          <p:cNvPr id="163" name="Google Shape;163;p50"/>
          <p:cNvSpPr txBox="1"/>
          <p:nvPr/>
        </p:nvSpPr>
        <p:spPr>
          <a:xfrm>
            <a:off x="3107833" y="5007869"/>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22810"/>
              </a:buClr>
              <a:buSzPts val="4000"/>
              <a:buFont typeface="Arial"/>
              <a:buNone/>
            </a:pPr>
            <a:r>
              <a:rPr lang="en-US" sz="4000" b="0" i="0" u="none" strike="noStrike" cap="none">
                <a:solidFill>
                  <a:srgbClr val="722810"/>
                </a:solidFill>
                <a:latin typeface="Libre Franklin"/>
                <a:ea typeface="Libre Franklin"/>
                <a:cs typeface="Libre Franklin"/>
                <a:sym typeface="Libre Franklin"/>
              </a:rPr>
              <a:t>3</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3 Recipe Book Recipe">
  <p:cSld name="2_3 Recipe Book Recipe">
    <p:spTree>
      <p:nvGrpSpPr>
        <p:cNvPr id="1" name="Shape 164"/>
        <p:cNvGrpSpPr/>
        <p:nvPr/>
      </p:nvGrpSpPr>
      <p:grpSpPr>
        <a:xfrm>
          <a:off x="0" y="0"/>
          <a:ext cx="0" cy="0"/>
          <a:chOff x="0" y="0"/>
          <a:chExt cx="0" cy="0"/>
        </a:xfrm>
      </p:grpSpPr>
      <p:sp>
        <p:nvSpPr>
          <p:cNvPr id="165" name="Google Shape;165;p51"/>
          <p:cNvSpPr/>
          <p:nvPr/>
        </p:nvSpPr>
        <p:spPr>
          <a:xfrm>
            <a:off x="-15240" y="0"/>
            <a:ext cx="12207240" cy="1181100"/>
          </a:xfrm>
          <a:prstGeom prst="rect">
            <a:avLst/>
          </a:prstGeom>
          <a:solidFill>
            <a:srgbClr val="72281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66" name="Google Shape;166;p51"/>
          <p:cNvSpPr txBox="1">
            <a:spLocks noGrp="1"/>
          </p:cNvSpPr>
          <p:nvPr>
            <p:ph type="subTitle" idx="1"/>
          </p:nvPr>
        </p:nvSpPr>
        <p:spPr>
          <a:xfrm>
            <a:off x="198120" y="805901"/>
            <a:ext cx="8476971"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7" name="Google Shape;167;p51"/>
          <p:cNvSpPr txBox="1">
            <a:spLocks noGrp="1"/>
          </p:cNvSpPr>
          <p:nvPr>
            <p:ph type="title"/>
          </p:nvPr>
        </p:nvSpPr>
        <p:spPr>
          <a:xfrm>
            <a:off x="213360" y="117834"/>
            <a:ext cx="8476971"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51"/>
          <p:cNvSpPr txBox="1">
            <a:spLocks noGrp="1"/>
          </p:cNvSpPr>
          <p:nvPr>
            <p:ph type="body" idx="2"/>
          </p:nvPr>
        </p:nvSpPr>
        <p:spPr>
          <a:xfrm>
            <a:off x="8936113" y="6291373"/>
            <a:ext cx="3001647"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9" name="Google Shape;169;p51"/>
          <p:cNvSpPr txBox="1">
            <a:spLocks noGrp="1"/>
          </p:cNvSpPr>
          <p:nvPr>
            <p:ph type="body" idx="3"/>
          </p:nvPr>
        </p:nvSpPr>
        <p:spPr>
          <a:xfrm>
            <a:off x="8946371" y="1604354"/>
            <a:ext cx="2991390" cy="467829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722810"/>
              </a:buClr>
              <a:buSzPts val="1200"/>
              <a:buNone/>
              <a:defRPr sz="1200">
                <a:solidFill>
                  <a:srgbClr val="72281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p51"/>
          <p:cNvSpPr txBox="1">
            <a:spLocks noGrp="1"/>
          </p:cNvSpPr>
          <p:nvPr>
            <p:ph type="body" idx="4"/>
          </p:nvPr>
        </p:nvSpPr>
        <p:spPr>
          <a:xfrm>
            <a:off x="8946371" y="1295400"/>
            <a:ext cx="3024249" cy="30022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22810"/>
              </a:buClr>
              <a:buSzPts val="1600"/>
              <a:buNone/>
              <a:defRPr sz="1600" i="0">
                <a:solidFill>
                  <a:srgbClr val="72281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1" name="Google Shape;171;p51" descr="An empty placeholder to add an image. Click on the placeholder and select the image that you wish to add."/>
          <p:cNvSpPr>
            <a:spLocks noGrp="1"/>
          </p:cNvSpPr>
          <p:nvPr>
            <p:ph type="pic" idx="5"/>
          </p:nvPr>
        </p:nvSpPr>
        <p:spPr>
          <a:xfrm>
            <a:off x="221380" y="1313129"/>
            <a:ext cx="2560320" cy="2560320"/>
          </a:xfrm>
          <a:prstGeom prst="rect">
            <a:avLst/>
          </a:prstGeom>
          <a:solidFill>
            <a:srgbClr val="F9DCD2"/>
          </a:solidFill>
          <a:ln>
            <a:noFill/>
          </a:ln>
        </p:spPr>
      </p:sp>
      <p:sp>
        <p:nvSpPr>
          <p:cNvPr id="172" name="Google Shape;172;p51"/>
          <p:cNvSpPr txBox="1">
            <a:spLocks noGrp="1"/>
          </p:cNvSpPr>
          <p:nvPr>
            <p:ph type="body" idx="6"/>
          </p:nvPr>
        </p:nvSpPr>
        <p:spPr>
          <a:xfrm>
            <a:off x="463625" y="3878284"/>
            <a:ext cx="2316160"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3" name="Google Shape;173;p51" descr="An empty placeholder to add an image. Click on the placeholder and select the image that you wish to add."/>
          <p:cNvSpPr>
            <a:spLocks noGrp="1"/>
          </p:cNvSpPr>
          <p:nvPr>
            <p:ph type="pic" idx="7"/>
          </p:nvPr>
        </p:nvSpPr>
        <p:spPr>
          <a:xfrm>
            <a:off x="3168076" y="1313129"/>
            <a:ext cx="2560320" cy="2560320"/>
          </a:xfrm>
          <a:prstGeom prst="rect">
            <a:avLst/>
          </a:prstGeom>
          <a:solidFill>
            <a:srgbClr val="F9DCD2"/>
          </a:solidFill>
          <a:ln>
            <a:noFill/>
          </a:ln>
        </p:spPr>
      </p:sp>
      <p:sp>
        <p:nvSpPr>
          <p:cNvPr id="174" name="Google Shape;174;p51" descr="An empty placeholder to add an image. Click on the placeholder and select the image that you wish to add."/>
          <p:cNvSpPr>
            <a:spLocks noGrp="1"/>
          </p:cNvSpPr>
          <p:nvPr>
            <p:ph type="pic" idx="8"/>
          </p:nvPr>
        </p:nvSpPr>
        <p:spPr>
          <a:xfrm>
            <a:off x="6114771" y="1313129"/>
            <a:ext cx="2560320" cy="2560320"/>
          </a:xfrm>
          <a:prstGeom prst="rect">
            <a:avLst/>
          </a:prstGeom>
          <a:solidFill>
            <a:srgbClr val="F9DCD2"/>
          </a:solidFill>
          <a:ln>
            <a:noFill/>
          </a:ln>
        </p:spPr>
      </p:sp>
      <p:sp>
        <p:nvSpPr>
          <p:cNvPr id="175" name="Google Shape;175;p51"/>
          <p:cNvSpPr txBox="1">
            <a:spLocks noGrp="1"/>
          </p:cNvSpPr>
          <p:nvPr>
            <p:ph type="body" idx="9"/>
          </p:nvPr>
        </p:nvSpPr>
        <p:spPr>
          <a:xfrm>
            <a:off x="3412236" y="3878284"/>
            <a:ext cx="2316160"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6" name="Google Shape;176;p51"/>
          <p:cNvSpPr txBox="1">
            <a:spLocks noGrp="1"/>
          </p:cNvSpPr>
          <p:nvPr>
            <p:ph type="body" idx="13"/>
          </p:nvPr>
        </p:nvSpPr>
        <p:spPr>
          <a:xfrm>
            <a:off x="6349484" y="3878284"/>
            <a:ext cx="2325607"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7" name="Google Shape;177;p51"/>
          <p:cNvSpPr txBox="1">
            <a:spLocks noGrp="1"/>
          </p:cNvSpPr>
          <p:nvPr>
            <p:ph type="body" idx="14"/>
          </p:nvPr>
        </p:nvSpPr>
        <p:spPr>
          <a:xfrm>
            <a:off x="8946371" y="213824"/>
            <a:ext cx="2991389" cy="952080"/>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chemeClr val="lt1"/>
              </a:buClr>
              <a:buSzPts val="1200"/>
              <a:buNone/>
              <a:defRPr sz="12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51"/>
          <p:cNvSpPr txBox="1"/>
          <p:nvPr/>
        </p:nvSpPr>
        <p:spPr>
          <a:xfrm>
            <a:off x="145082"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722810"/>
              </a:buClr>
              <a:buSzPts val="2400"/>
              <a:buFont typeface="Arial"/>
              <a:buNone/>
            </a:pPr>
            <a:r>
              <a:rPr lang="en-US" sz="2400" b="0" i="0" u="none" strike="noStrike" cap="none">
                <a:solidFill>
                  <a:srgbClr val="722810"/>
                </a:solidFill>
                <a:latin typeface="Libre Franklin"/>
                <a:ea typeface="Libre Franklin"/>
                <a:cs typeface="Libre Franklin"/>
                <a:sym typeface="Libre Franklin"/>
              </a:rPr>
              <a:t>1</a:t>
            </a:r>
            <a:endParaRPr/>
          </a:p>
        </p:txBody>
      </p:sp>
      <p:sp>
        <p:nvSpPr>
          <p:cNvPr id="179" name="Google Shape;179;p51"/>
          <p:cNvSpPr txBox="1"/>
          <p:nvPr/>
        </p:nvSpPr>
        <p:spPr>
          <a:xfrm>
            <a:off x="3098093"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722810"/>
              </a:buClr>
              <a:buSzPts val="2400"/>
              <a:buFont typeface="Arial"/>
              <a:buNone/>
            </a:pPr>
            <a:r>
              <a:rPr lang="en-US" sz="2400" b="0" i="0" u="none" strike="noStrike" cap="none">
                <a:solidFill>
                  <a:srgbClr val="722810"/>
                </a:solidFill>
                <a:latin typeface="Libre Franklin"/>
                <a:ea typeface="Libre Franklin"/>
                <a:cs typeface="Libre Franklin"/>
                <a:sym typeface="Libre Franklin"/>
              </a:rPr>
              <a:t>2</a:t>
            </a:r>
            <a:endParaRPr/>
          </a:p>
        </p:txBody>
      </p:sp>
      <p:sp>
        <p:nvSpPr>
          <p:cNvPr id="180" name="Google Shape;180;p51"/>
          <p:cNvSpPr txBox="1"/>
          <p:nvPr/>
        </p:nvSpPr>
        <p:spPr>
          <a:xfrm>
            <a:off x="6051104"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722810"/>
              </a:buClr>
              <a:buSzPts val="2400"/>
              <a:buFont typeface="Arial"/>
              <a:buNone/>
            </a:pPr>
            <a:r>
              <a:rPr lang="en-US" sz="2400" b="0" i="0" u="none" strike="noStrike" cap="none">
                <a:solidFill>
                  <a:srgbClr val="722810"/>
                </a:solidFill>
                <a:latin typeface="Libre Franklin"/>
                <a:ea typeface="Libre Franklin"/>
                <a:cs typeface="Libre Franklin"/>
                <a:sym typeface="Libre Franklin"/>
              </a:rPr>
              <a:t>3</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4 Recipe Book Recipe">
  <p:cSld name="2_4 Recipe Book Recipe">
    <p:spTree>
      <p:nvGrpSpPr>
        <p:cNvPr id="1" name="Shape 181"/>
        <p:cNvGrpSpPr/>
        <p:nvPr/>
      </p:nvGrpSpPr>
      <p:grpSpPr>
        <a:xfrm>
          <a:off x="0" y="0"/>
          <a:ext cx="0" cy="0"/>
          <a:chOff x="0" y="0"/>
          <a:chExt cx="0" cy="0"/>
        </a:xfrm>
      </p:grpSpPr>
      <p:sp>
        <p:nvSpPr>
          <p:cNvPr id="182" name="Google Shape;182;p52"/>
          <p:cNvSpPr/>
          <p:nvPr/>
        </p:nvSpPr>
        <p:spPr>
          <a:xfrm>
            <a:off x="-15240" y="0"/>
            <a:ext cx="5788152" cy="1181100"/>
          </a:xfrm>
          <a:prstGeom prst="rect">
            <a:avLst/>
          </a:prstGeom>
          <a:solidFill>
            <a:srgbClr val="72281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83" name="Google Shape;183;p52"/>
          <p:cNvSpPr txBox="1">
            <a:spLocks noGrp="1"/>
          </p:cNvSpPr>
          <p:nvPr>
            <p:ph type="subTitle" idx="1"/>
          </p:nvPr>
        </p:nvSpPr>
        <p:spPr>
          <a:xfrm>
            <a:off x="2366211" y="859534"/>
            <a:ext cx="3406701" cy="32156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1400"/>
              <a:buNone/>
              <a:defRPr sz="14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4" name="Google Shape;184;p52"/>
          <p:cNvSpPr txBox="1">
            <a:spLocks noGrp="1"/>
          </p:cNvSpPr>
          <p:nvPr>
            <p:ph type="title"/>
          </p:nvPr>
        </p:nvSpPr>
        <p:spPr>
          <a:xfrm>
            <a:off x="213361" y="165960"/>
            <a:ext cx="5559552" cy="634092"/>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2800"/>
              <a:buFont typeface="Libre Franklin Medium"/>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52"/>
          <p:cNvSpPr/>
          <p:nvPr/>
        </p:nvSpPr>
        <p:spPr>
          <a:xfrm>
            <a:off x="0" y="1181101"/>
            <a:ext cx="5788152" cy="5676900"/>
          </a:xfrm>
          <a:prstGeom prst="rect">
            <a:avLst/>
          </a:prstGeom>
          <a:solidFill>
            <a:srgbClr val="F9DCD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86" name="Google Shape;186;p52" descr="An empty placeholder to add an image. Click on the placeholder and select the image that you wish to add."/>
          <p:cNvSpPr>
            <a:spLocks noGrp="1"/>
          </p:cNvSpPr>
          <p:nvPr>
            <p:ph type="pic" idx="2"/>
          </p:nvPr>
        </p:nvSpPr>
        <p:spPr>
          <a:xfrm>
            <a:off x="184077" y="129986"/>
            <a:ext cx="1472184" cy="1444752"/>
          </a:xfrm>
          <a:prstGeom prst="rect">
            <a:avLst/>
          </a:prstGeom>
          <a:solidFill>
            <a:schemeClr val="lt1"/>
          </a:solidFill>
          <a:ln>
            <a:noFill/>
          </a:ln>
        </p:spPr>
      </p:sp>
      <p:sp>
        <p:nvSpPr>
          <p:cNvPr id="187" name="Google Shape;187;p52"/>
          <p:cNvSpPr txBox="1">
            <a:spLocks noGrp="1"/>
          </p:cNvSpPr>
          <p:nvPr>
            <p:ph type="body" idx="3"/>
          </p:nvPr>
        </p:nvSpPr>
        <p:spPr>
          <a:xfrm>
            <a:off x="184078" y="1886336"/>
            <a:ext cx="1472184" cy="1971790"/>
          </a:xfrm>
          <a:prstGeom prst="rect">
            <a:avLst/>
          </a:prstGeom>
          <a:noFill/>
          <a:ln>
            <a:noFill/>
          </a:ln>
        </p:spPr>
        <p:txBody>
          <a:bodyPr spcFirstLastPara="1" wrap="square" lIns="91425" tIns="91425" rIns="91425" bIns="91425" anchor="t" anchorCtr="0">
            <a:normAutofit/>
          </a:bodyPr>
          <a:lstStyle>
            <a:lvl1pPr marL="457200" lvl="0" indent="-228600" algn="ctr">
              <a:lnSpc>
                <a:spcPct val="100000"/>
              </a:lnSpc>
              <a:spcBef>
                <a:spcPts val="0"/>
              </a:spcBef>
              <a:spcAft>
                <a:spcPts val="0"/>
              </a:spcAft>
              <a:buClr>
                <a:srgbClr val="722810"/>
              </a:buClr>
              <a:buSzPts val="1200"/>
              <a:buNone/>
              <a:defRPr sz="1200" i="1">
                <a:solidFill>
                  <a:srgbClr val="72281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52"/>
          <p:cNvSpPr txBox="1">
            <a:spLocks noGrp="1"/>
          </p:cNvSpPr>
          <p:nvPr>
            <p:ph type="body" idx="4"/>
          </p:nvPr>
        </p:nvSpPr>
        <p:spPr>
          <a:xfrm>
            <a:off x="1933678" y="1886336"/>
            <a:ext cx="3745227" cy="451687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722810"/>
              </a:buClr>
              <a:buSzPts val="1200"/>
              <a:buNone/>
              <a:defRPr sz="1200">
                <a:solidFill>
                  <a:srgbClr val="72281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89" name="Google Shape;189;p52"/>
          <p:cNvSpPr txBox="1">
            <a:spLocks noGrp="1"/>
          </p:cNvSpPr>
          <p:nvPr>
            <p:ph type="body" idx="5"/>
          </p:nvPr>
        </p:nvSpPr>
        <p:spPr>
          <a:xfrm>
            <a:off x="1942554" y="6477581"/>
            <a:ext cx="3735869" cy="3269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0" name="Google Shape;190;p52" descr="An empty placeholder to add an image. Click on the placeholder and select the image that you wish to add."/>
          <p:cNvSpPr>
            <a:spLocks noGrp="1"/>
          </p:cNvSpPr>
          <p:nvPr>
            <p:ph type="pic" idx="6"/>
          </p:nvPr>
        </p:nvSpPr>
        <p:spPr>
          <a:xfrm>
            <a:off x="6017143" y="296778"/>
            <a:ext cx="1874380" cy="1371600"/>
          </a:xfrm>
          <a:prstGeom prst="rect">
            <a:avLst/>
          </a:prstGeom>
          <a:solidFill>
            <a:srgbClr val="F9DCD2"/>
          </a:solidFill>
          <a:ln>
            <a:noFill/>
          </a:ln>
        </p:spPr>
      </p:sp>
      <p:sp>
        <p:nvSpPr>
          <p:cNvPr id="191" name="Google Shape;191;p52" descr="An empty placeholder to add an image. Click on the placeholder and select the image that you wish to add."/>
          <p:cNvSpPr>
            <a:spLocks noGrp="1"/>
          </p:cNvSpPr>
          <p:nvPr>
            <p:ph type="pic" idx="7"/>
          </p:nvPr>
        </p:nvSpPr>
        <p:spPr>
          <a:xfrm>
            <a:off x="6017143" y="1921978"/>
            <a:ext cx="1874380" cy="1371600"/>
          </a:xfrm>
          <a:prstGeom prst="rect">
            <a:avLst/>
          </a:prstGeom>
          <a:solidFill>
            <a:srgbClr val="F9DCD2"/>
          </a:solidFill>
          <a:ln>
            <a:noFill/>
          </a:ln>
        </p:spPr>
      </p:sp>
      <p:sp>
        <p:nvSpPr>
          <p:cNvPr id="192" name="Google Shape;192;p52" descr="An empty placeholder to add an image. Click on the placeholder and select the image that you wish to add."/>
          <p:cNvSpPr>
            <a:spLocks noGrp="1"/>
          </p:cNvSpPr>
          <p:nvPr>
            <p:ph type="pic" idx="8"/>
          </p:nvPr>
        </p:nvSpPr>
        <p:spPr>
          <a:xfrm>
            <a:off x="6017143" y="3547178"/>
            <a:ext cx="1874380" cy="1371600"/>
          </a:xfrm>
          <a:prstGeom prst="rect">
            <a:avLst/>
          </a:prstGeom>
          <a:solidFill>
            <a:srgbClr val="F9DCD2"/>
          </a:solidFill>
          <a:ln>
            <a:noFill/>
          </a:ln>
        </p:spPr>
      </p:sp>
      <p:sp>
        <p:nvSpPr>
          <p:cNvPr id="193" name="Google Shape;193;p52" descr="An empty placeholder to add an image. Click on the placeholder and select the image that you wish to add."/>
          <p:cNvSpPr>
            <a:spLocks noGrp="1"/>
          </p:cNvSpPr>
          <p:nvPr>
            <p:ph type="pic" idx="9"/>
          </p:nvPr>
        </p:nvSpPr>
        <p:spPr>
          <a:xfrm>
            <a:off x="6017662" y="5172377"/>
            <a:ext cx="1874380" cy="1371600"/>
          </a:xfrm>
          <a:prstGeom prst="rect">
            <a:avLst/>
          </a:prstGeom>
          <a:solidFill>
            <a:srgbClr val="F9DCD2"/>
          </a:solidFill>
          <a:ln>
            <a:noFill/>
          </a:ln>
        </p:spPr>
      </p:sp>
      <p:sp>
        <p:nvSpPr>
          <p:cNvPr id="194" name="Google Shape;194;p52"/>
          <p:cNvSpPr txBox="1">
            <a:spLocks noGrp="1"/>
          </p:cNvSpPr>
          <p:nvPr>
            <p:ph type="body" idx="13"/>
          </p:nvPr>
        </p:nvSpPr>
        <p:spPr>
          <a:xfrm>
            <a:off x="8155381" y="269869"/>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5" name="Google Shape;195;p52"/>
          <p:cNvSpPr txBox="1">
            <a:spLocks noGrp="1"/>
          </p:cNvSpPr>
          <p:nvPr>
            <p:ph type="body" idx="14"/>
          </p:nvPr>
        </p:nvSpPr>
        <p:spPr>
          <a:xfrm>
            <a:off x="8155381" y="1903490"/>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6" name="Google Shape;196;p52"/>
          <p:cNvSpPr txBox="1">
            <a:spLocks noGrp="1"/>
          </p:cNvSpPr>
          <p:nvPr>
            <p:ph type="body" idx="15"/>
          </p:nvPr>
        </p:nvSpPr>
        <p:spPr>
          <a:xfrm>
            <a:off x="8155381" y="3537111"/>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7" name="Google Shape;197;p52"/>
          <p:cNvSpPr txBox="1">
            <a:spLocks noGrp="1"/>
          </p:cNvSpPr>
          <p:nvPr>
            <p:ph type="body" idx="16"/>
          </p:nvPr>
        </p:nvSpPr>
        <p:spPr>
          <a:xfrm>
            <a:off x="1927739" y="1480561"/>
            <a:ext cx="3745227" cy="3132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22810"/>
              </a:buClr>
              <a:buSzPts val="1600"/>
              <a:buNone/>
              <a:defRPr sz="1600" i="0">
                <a:solidFill>
                  <a:srgbClr val="72281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8" name="Google Shape;198;p52"/>
          <p:cNvSpPr txBox="1">
            <a:spLocks noGrp="1"/>
          </p:cNvSpPr>
          <p:nvPr>
            <p:ph type="body" idx="17"/>
          </p:nvPr>
        </p:nvSpPr>
        <p:spPr>
          <a:xfrm>
            <a:off x="8155381" y="5170732"/>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9" name="Google Shape;199;p52"/>
          <p:cNvSpPr txBox="1"/>
          <p:nvPr/>
        </p:nvSpPr>
        <p:spPr>
          <a:xfrm>
            <a:off x="7888697" y="269869"/>
            <a:ext cx="319318"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22810"/>
              </a:buClr>
              <a:buSzPts val="1800"/>
              <a:buFont typeface="Arial"/>
              <a:buNone/>
            </a:pPr>
            <a:r>
              <a:rPr lang="en-US" sz="1800" b="0" i="0" u="none" strike="noStrike" cap="none">
                <a:solidFill>
                  <a:srgbClr val="722810"/>
                </a:solidFill>
                <a:latin typeface="Libre Franklin"/>
                <a:ea typeface="Libre Franklin"/>
                <a:cs typeface="Libre Franklin"/>
                <a:sym typeface="Libre Franklin"/>
              </a:rPr>
              <a:t>1</a:t>
            </a:r>
            <a:endParaRPr/>
          </a:p>
        </p:txBody>
      </p:sp>
      <p:sp>
        <p:nvSpPr>
          <p:cNvPr id="200" name="Google Shape;200;p52"/>
          <p:cNvSpPr txBox="1"/>
          <p:nvPr/>
        </p:nvSpPr>
        <p:spPr>
          <a:xfrm>
            <a:off x="7888696" y="1902428"/>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22810"/>
              </a:buClr>
              <a:buSzPts val="1800"/>
              <a:buFont typeface="Arial"/>
              <a:buNone/>
            </a:pPr>
            <a:r>
              <a:rPr lang="en-US" sz="1800" b="0" i="0" u="none" strike="noStrike" cap="none">
                <a:solidFill>
                  <a:srgbClr val="722810"/>
                </a:solidFill>
                <a:latin typeface="Libre Franklin"/>
                <a:ea typeface="Libre Franklin"/>
                <a:cs typeface="Libre Franklin"/>
                <a:sym typeface="Libre Franklin"/>
              </a:rPr>
              <a:t>2</a:t>
            </a:r>
            <a:endParaRPr/>
          </a:p>
        </p:txBody>
      </p:sp>
      <p:sp>
        <p:nvSpPr>
          <p:cNvPr id="201" name="Google Shape;201;p52"/>
          <p:cNvSpPr txBox="1"/>
          <p:nvPr/>
        </p:nvSpPr>
        <p:spPr>
          <a:xfrm>
            <a:off x="7888696" y="3534987"/>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22810"/>
              </a:buClr>
              <a:buSzPts val="1800"/>
              <a:buFont typeface="Arial"/>
              <a:buNone/>
            </a:pPr>
            <a:r>
              <a:rPr lang="en-US" sz="1800" b="0" i="0" u="none" strike="noStrike" cap="none">
                <a:solidFill>
                  <a:srgbClr val="722810"/>
                </a:solidFill>
                <a:latin typeface="Libre Franklin"/>
                <a:ea typeface="Libre Franklin"/>
                <a:cs typeface="Libre Franklin"/>
                <a:sym typeface="Libre Franklin"/>
              </a:rPr>
              <a:t>3</a:t>
            </a:r>
            <a:endParaRPr/>
          </a:p>
        </p:txBody>
      </p:sp>
      <p:sp>
        <p:nvSpPr>
          <p:cNvPr id="202" name="Google Shape;202;p52"/>
          <p:cNvSpPr txBox="1"/>
          <p:nvPr/>
        </p:nvSpPr>
        <p:spPr>
          <a:xfrm>
            <a:off x="7888696" y="5167546"/>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22810"/>
              </a:buClr>
              <a:buSzPts val="1800"/>
              <a:buFont typeface="Arial"/>
              <a:buNone/>
            </a:pPr>
            <a:r>
              <a:rPr lang="en-US" sz="1800" b="0" i="0" u="none" strike="noStrike" cap="none">
                <a:solidFill>
                  <a:srgbClr val="722810"/>
                </a:solidFill>
                <a:latin typeface="Libre Franklin"/>
                <a:ea typeface="Libre Franklin"/>
                <a:cs typeface="Libre Franklin"/>
                <a:sym typeface="Libre Franklin"/>
              </a:rPr>
              <a:t>4</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5 Recipe Book Recipe">
  <p:cSld name="2_5 Recipe Book Recipe">
    <p:spTree>
      <p:nvGrpSpPr>
        <p:cNvPr id="1" name="Shape 203"/>
        <p:cNvGrpSpPr/>
        <p:nvPr/>
      </p:nvGrpSpPr>
      <p:grpSpPr>
        <a:xfrm>
          <a:off x="0" y="0"/>
          <a:ext cx="0" cy="0"/>
          <a:chOff x="0" y="0"/>
          <a:chExt cx="0" cy="0"/>
        </a:xfrm>
      </p:grpSpPr>
      <p:sp>
        <p:nvSpPr>
          <p:cNvPr id="204" name="Google Shape;204;p53" descr="An empty placeholder to add an image. Click on the placeholder and select the image that you wish to add."/>
          <p:cNvSpPr>
            <a:spLocks noGrp="1"/>
          </p:cNvSpPr>
          <p:nvPr>
            <p:ph type="pic" idx="2"/>
          </p:nvPr>
        </p:nvSpPr>
        <p:spPr>
          <a:xfrm>
            <a:off x="0" y="0"/>
            <a:ext cx="5998464" cy="6858000"/>
          </a:xfrm>
          <a:prstGeom prst="rect">
            <a:avLst/>
          </a:prstGeom>
          <a:solidFill>
            <a:srgbClr val="F9DCD2"/>
          </a:solidFill>
          <a:ln>
            <a:noFill/>
          </a:ln>
        </p:spPr>
      </p:sp>
      <p:sp>
        <p:nvSpPr>
          <p:cNvPr id="205" name="Google Shape;205;p53"/>
          <p:cNvSpPr txBox="1">
            <a:spLocks noGrp="1"/>
          </p:cNvSpPr>
          <p:nvPr>
            <p:ph type="title"/>
          </p:nvPr>
        </p:nvSpPr>
        <p:spPr>
          <a:xfrm>
            <a:off x="926592" y="877824"/>
            <a:ext cx="11265408" cy="1179576"/>
          </a:xfrm>
          <a:prstGeom prst="rect">
            <a:avLst/>
          </a:prstGeom>
          <a:solidFill>
            <a:srgbClr val="722810"/>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53"/>
          <p:cNvSpPr txBox="1">
            <a:spLocks noGrp="1"/>
          </p:cNvSpPr>
          <p:nvPr>
            <p:ph type="body" idx="1"/>
          </p:nvPr>
        </p:nvSpPr>
        <p:spPr>
          <a:xfrm>
            <a:off x="6095998" y="0"/>
            <a:ext cx="5879593" cy="877824"/>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722810"/>
              </a:buClr>
              <a:buSzPts val="1600"/>
              <a:buNone/>
              <a:defRPr sz="1600" i="1">
                <a:solidFill>
                  <a:srgbClr val="72281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53"/>
          <p:cNvSpPr txBox="1">
            <a:spLocks noGrp="1"/>
          </p:cNvSpPr>
          <p:nvPr>
            <p:ph type="subTitle" idx="3"/>
          </p:nvPr>
        </p:nvSpPr>
        <p:spPr>
          <a:xfrm>
            <a:off x="8785299" y="1735834"/>
            <a:ext cx="3406701" cy="32156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1200"/>
              <a:buNone/>
              <a:defRPr sz="12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8" name="Google Shape;208;p53"/>
          <p:cNvSpPr/>
          <p:nvPr/>
        </p:nvSpPr>
        <p:spPr>
          <a:xfrm>
            <a:off x="5992994" y="6316980"/>
            <a:ext cx="6199006" cy="541020"/>
          </a:xfrm>
          <a:prstGeom prst="rect">
            <a:avLst/>
          </a:prstGeom>
          <a:solidFill>
            <a:srgbClr val="F9DCD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09" name="Google Shape;209;p53"/>
          <p:cNvSpPr txBox="1">
            <a:spLocks noGrp="1"/>
          </p:cNvSpPr>
          <p:nvPr>
            <p:ph type="body" idx="4"/>
          </p:nvPr>
        </p:nvSpPr>
        <p:spPr>
          <a:xfrm>
            <a:off x="6096000" y="2181537"/>
            <a:ext cx="2856467"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22810"/>
              </a:buClr>
              <a:buSzPts val="1600"/>
              <a:buNone/>
              <a:defRPr sz="1600" i="0">
                <a:solidFill>
                  <a:srgbClr val="72281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0" name="Google Shape;210;p53"/>
          <p:cNvSpPr txBox="1">
            <a:spLocks noGrp="1"/>
          </p:cNvSpPr>
          <p:nvPr>
            <p:ph type="body" idx="5"/>
          </p:nvPr>
        </p:nvSpPr>
        <p:spPr>
          <a:xfrm>
            <a:off x="6095999" y="2449317"/>
            <a:ext cx="5879592" cy="180136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200"/>
              <a:buNone/>
              <a:defRPr sz="1200" i="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53"/>
          <p:cNvSpPr txBox="1">
            <a:spLocks noGrp="1"/>
          </p:cNvSpPr>
          <p:nvPr>
            <p:ph type="body" idx="6"/>
          </p:nvPr>
        </p:nvSpPr>
        <p:spPr>
          <a:xfrm>
            <a:off x="6095999" y="4250685"/>
            <a:ext cx="5879592" cy="201485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000"/>
              </a:spcBef>
              <a:spcAft>
                <a:spcPts val="0"/>
              </a:spcAft>
              <a:buClr>
                <a:srgbClr val="722810"/>
              </a:buClr>
              <a:buSzPts val="1440"/>
              <a:buFont typeface="Libre Franklin Medium"/>
              <a:buAutoNum type="arabicPeriod"/>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2" name="Google Shape;212;p53"/>
          <p:cNvSpPr txBox="1">
            <a:spLocks noGrp="1"/>
          </p:cNvSpPr>
          <p:nvPr>
            <p:ph type="body" idx="7"/>
          </p:nvPr>
        </p:nvSpPr>
        <p:spPr>
          <a:xfrm>
            <a:off x="6095997" y="6366423"/>
            <a:ext cx="5879593" cy="3987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1 Recipe Book Recipe">
  <p:cSld name="3_1 Recipe Book Recipe">
    <p:spTree>
      <p:nvGrpSpPr>
        <p:cNvPr id="1" name="Shape 213"/>
        <p:cNvGrpSpPr/>
        <p:nvPr/>
      </p:nvGrpSpPr>
      <p:grpSpPr>
        <a:xfrm>
          <a:off x="0" y="0"/>
          <a:ext cx="0" cy="0"/>
          <a:chOff x="0" y="0"/>
          <a:chExt cx="0" cy="0"/>
        </a:xfrm>
      </p:grpSpPr>
      <p:sp>
        <p:nvSpPr>
          <p:cNvPr id="214" name="Google Shape;214;p54" descr="An empty placeholder to add an image. Click on the placeholder and select the image that you wish to add."/>
          <p:cNvSpPr>
            <a:spLocks noGrp="1"/>
          </p:cNvSpPr>
          <p:nvPr>
            <p:ph type="pic" idx="2"/>
          </p:nvPr>
        </p:nvSpPr>
        <p:spPr>
          <a:xfrm>
            <a:off x="-7220" y="1181100"/>
            <a:ext cx="5790659" cy="5676900"/>
          </a:xfrm>
          <a:prstGeom prst="rect">
            <a:avLst/>
          </a:prstGeom>
          <a:solidFill>
            <a:srgbClr val="FFE9CA"/>
          </a:solidFill>
          <a:ln>
            <a:noFill/>
          </a:ln>
        </p:spPr>
      </p:sp>
      <p:sp>
        <p:nvSpPr>
          <p:cNvPr id="215" name="Google Shape;215;p54"/>
          <p:cNvSpPr txBox="1">
            <a:spLocks noGrp="1"/>
          </p:cNvSpPr>
          <p:nvPr>
            <p:ph type="body" idx="1"/>
          </p:nvPr>
        </p:nvSpPr>
        <p:spPr>
          <a:xfrm>
            <a:off x="6018265" y="3734155"/>
            <a:ext cx="5919495" cy="253138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000"/>
              </a:spcBef>
              <a:spcAft>
                <a:spcPts val="0"/>
              </a:spcAft>
              <a:buClr>
                <a:srgbClr val="7B4900"/>
              </a:buClr>
              <a:buSzPts val="1440"/>
              <a:buFont typeface="Libre Franklin Medium"/>
              <a:buAutoNum type="arabicPeriod"/>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6" name="Google Shape;216;p54"/>
          <p:cNvSpPr txBox="1">
            <a:spLocks noGrp="1"/>
          </p:cNvSpPr>
          <p:nvPr>
            <p:ph type="body" idx="3"/>
          </p:nvPr>
        </p:nvSpPr>
        <p:spPr>
          <a:xfrm>
            <a:off x="6018265" y="340659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7" name="Google Shape;217;p54"/>
          <p:cNvSpPr txBox="1">
            <a:spLocks noGrp="1"/>
          </p:cNvSpPr>
          <p:nvPr>
            <p:ph type="body" idx="4"/>
          </p:nvPr>
        </p:nvSpPr>
        <p:spPr>
          <a:xfrm>
            <a:off x="6027995" y="1576050"/>
            <a:ext cx="5909765" cy="177831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rgbClr val="7B4900"/>
              </a:buClr>
              <a:buSzPts val="1200"/>
              <a:buNone/>
              <a:defRPr sz="1200">
                <a:solidFill>
                  <a:srgbClr val="7B490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8" name="Google Shape;218;p54"/>
          <p:cNvSpPr txBox="1">
            <a:spLocks noGrp="1"/>
          </p:cNvSpPr>
          <p:nvPr>
            <p:ph type="body" idx="5"/>
          </p:nvPr>
        </p:nvSpPr>
        <p:spPr>
          <a:xfrm>
            <a:off x="6020775" y="129004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9" name="Google Shape;219;p54"/>
          <p:cNvSpPr/>
          <p:nvPr/>
        </p:nvSpPr>
        <p:spPr>
          <a:xfrm>
            <a:off x="-15240" y="0"/>
            <a:ext cx="12207240" cy="1181100"/>
          </a:xfrm>
          <a:prstGeom prst="rect">
            <a:avLst/>
          </a:prstGeom>
          <a:solidFill>
            <a:srgbClr val="B86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20" name="Google Shape;220;p54"/>
          <p:cNvSpPr txBox="1">
            <a:spLocks noGrp="1"/>
          </p:cNvSpPr>
          <p:nvPr>
            <p:ph type="body" idx="6"/>
          </p:nvPr>
        </p:nvSpPr>
        <p:spPr>
          <a:xfrm>
            <a:off x="9401387" y="877386"/>
            <a:ext cx="2562683" cy="228601"/>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100"/>
              <a:buNone/>
              <a:defRPr sz="11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1" name="Google Shape;221;p54"/>
          <p:cNvSpPr txBox="1">
            <a:spLocks noGrp="1"/>
          </p:cNvSpPr>
          <p:nvPr>
            <p:ph type="subTitle" idx="7"/>
          </p:nvPr>
        </p:nvSpPr>
        <p:spPr>
          <a:xfrm>
            <a:off x="198120" y="805901"/>
            <a:ext cx="9144000"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2" name="Google Shape;222;p54"/>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54"/>
          <p:cNvSpPr txBox="1">
            <a:spLocks noGrp="1"/>
          </p:cNvSpPr>
          <p:nvPr>
            <p:ph type="body" idx="8"/>
          </p:nvPr>
        </p:nvSpPr>
        <p:spPr>
          <a:xfrm>
            <a:off x="9575460" y="4992427"/>
            <a:ext cx="1944124" cy="1020891"/>
          </a:xfrm>
          <a:prstGeom prst="rect">
            <a:avLst/>
          </a:prstGeom>
          <a:solidFill>
            <a:srgbClr val="FFE9CA"/>
          </a:solid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7B4900"/>
              </a:buClr>
              <a:buSzPts val="1200"/>
              <a:buNone/>
              <a:defRPr sz="1200" i="1">
                <a:solidFill>
                  <a:srgbClr val="7B490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54"/>
          <p:cNvSpPr txBox="1">
            <a:spLocks noGrp="1"/>
          </p:cNvSpPr>
          <p:nvPr>
            <p:ph type="body" idx="9"/>
          </p:nvPr>
        </p:nvSpPr>
        <p:spPr>
          <a:xfrm>
            <a:off x="6018265" y="6291373"/>
            <a:ext cx="5919495"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2 Recipe Book Recipe">
  <p:cSld name="3_2 Recipe Book Recipe">
    <p:spTree>
      <p:nvGrpSpPr>
        <p:cNvPr id="1" name="Shape 225"/>
        <p:cNvGrpSpPr/>
        <p:nvPr/>
      </p:nvGrpSpPr>
      <p:grpSpPr>
        <a:xfrm>
          <a:off x="0" y="0"/>
          <a:ext cx="0" cy="0"/>
          <a:chOff x="0" y="0"/>
          <a:chExt cx="0" cy="0"/>
        </a:xfrm>
      </p:grpSpPr>
      <p:sp>
        <p:nvSpPr>
          <p:cNvPr id="226" name="Google Shape;226;p55"/>
          <p:cNvSpPr/>
          <p:nvPr/>
        </p:nvSpPr>
        <p:spPr>
          <a:xfrm>
            <a:off x="8673395" y="0"/>
            <a:ext cx="3518604" cy="6858000"/>
          </a:xfrm>
          <a:prstGeom prst="rect">
            <a:avLst/>
          </a:prstGeom>
          <a:solidFill>
            <a:srgbClr val="FFE9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27" name="Google Shape;227;p55"/>
          <p:cNvSpPr txBox="1">
            <a:spLocks noGrp="1"/>
          </p:cNvSpPr>
          <p:nvPr>
            <p:ph type="body" idx="1"/>
          </p:nvPr>
        </p:nvSpPr>
        <p:spPr>
          <a:xfrm>
            <a:off x="9042842" y="493212"/>
            <a:ext cx="2856467" cy="5691020"/>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7B4900"/>
              </a:buClr>
              <a:buSzPts val="1200"/>
              <a:buNone/>
              <a:defRPr sz="1200">
                <a:solidFill>
                  <a:srgbClr val="7B490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8" name="Google Shape;228;p55"/>
          <p:cNvSpPr txBox="1">
            <a:spLocks noGrp="1"/>
          </p:cNvSpPr>
          <p:nvPr>
            <p:ph type="body" idx="2"/>
          </p:nvPr>
        </p:nvSpPr>
        <p:spPr>
          <a:xfrm>
            <a:off x="9034339" y="167107"/>
            <a:ext cx="2856467"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9" name="Google Shape;229;p55"/>
          <p:cNvSpPr/>
          <p:nvPr/>
        </p:nvSpPr>
        <p:spPr>
          <a:xfrm>
            <a:off x="-15240" y="0"/>
            <a:ext cx="8688635" cy="1181100"/>
          </a:xfrm>
          <a:prstGeom prst="rect">
            <a:avLst/>
          </a:prstGeom>
          <a:solidFill>
            <a:srgbClr val="B86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30" name="Google Shape;230;p55"/>
          <p:cNvSpPr txBox="1">
            <a:spLocks noGrp="1"/>
          </p:cNvSpPr>
          <p:nvPr>
            <p:ph type="subTitle" idx="3"/>
          </p:nvPr>
        </p:nvSpPr>
        <p:spPr>
          <a:xfrm>
            <a:off x="198120" y="781224"/>
            <a:ext cx="5296301" cy="39987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1" name="Google Shape;231;p55"/>
          <p:cNvSpPr txBox="1">
            <a:spLocks noGrp="1"/>
          </p:cNvSpPr>
          <p:nvPr>
            <p:ph type="title"/>
          </p:nvPr>
        </p:nvSpPr>
        <p:spPr>
          <a:xfrm>
            <a:off x="213360" y="117834"/>
            <a:ext cx="8460035"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55"/>
          <p:cNvSpPr txBox="1">
            <a:spLocks noGrp="1"/>
          </p:cNvSpPr>
          <p:nvPr>
            <p:ph type="body" idx="4"/>
          </p:nvPr>
        </p:nvSpPr>
        <p:spPr>
          <a:xfrm>
            <a:off x="198120" y="3898410"/>
            <a:ext cx="2852929" cy="1181100"/>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7B4900"/>
              </a:buClr>
              <a:buSzPts val="1200"/>
              <a:buNone/>
              <a:defRPr sz="1200" i="1">
                <a:solidFill>
                  <a:srgbClr val="7B490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55"/>
          <p:cNvSpPr txBox="1">
            <a:spLocks noGrp="1"/>
          </p:cNvSpPr>
          <p:nvPr>
            <p:ph type="body" idx="5"/>
          </p:nvPr>
        </p:nvSpPr>
        <p:spPr>
          <a:xfrm>
            <a:off x="9051718" y="6254225"/>
            <a:ext cx="2856467" cy="48594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4" name="Google Shape;234;p55" descr="An empty placeholder to add an image. Click on the placeholder and select the image that you wish to add."/>
          <p:cNvSpPr>
            <a:spLocks noGrp="1"/>
          </p:cNvSpPr>
          <p:nvPr>
            <p:ph type="pic" idx="6"/>
          </p:nvPr>
        </p:nvSpPr>
        <p:spPr>
          <a:xfrm>
            <a:off x="6432432" y="1516966"/>
            <a:ext cx="2194560" cy="1508760"/>
          </a:xfrm>
          <a:prstGeom prst="rect">
            <a:avLst/>
          </a:prstGeom>
          <a:solidFill>
            <a:srgbClr val="FFE9CA"/>
          </a:solidFill>
          <a:ln>
            <a:noFill/>
          </a:ln>
        </p:spPr>
      </p:sp>
      <p:sp>
        <p:nvSpPr>
          <p:cNvPr id="235" name="Google Shape;235;p55"/>
          <p:cNvSpPr txBox="1">
            <a:spLocks noGrp="1"/>
          </p:cNvSpPr>
          <p:nvPr>
            <p:ph type="body" idx="7"/>
          </p:nvPr>
        </p:nvSpPr>
        <p:spPr>
          <a:xfrm>
            <a:off x="3525169" y="1516966"/>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6" name="Google Shape;236;p55" descr="An empty placeholder to add an image. Click on the placeholder and select the image that you wish to add."/>
          <p:cNvSpPr>
            <a:spLocks noGrp="1"/>
          </p:cNvSpPr>
          <p:nvPr>
            <p:ph type="pic" idx="8"/>
          </p:nvPr>
        </p:nvSpPr>
        <p:spPr>
          <a:xfrm>
            <a:off x="199756" y="1078689"/>
            <a:ext cx="2852928" cy="2798064"/>
          </a:xfrm>
          <a:prstGeom prst="rect">
            <a:avLst/>
          </a:prstGeom>
          <a:solidFill>
            <a:srgbClr val="FFE9CA"/>
          </a:solidFill>
          <a:ln>
            <a:noFill/>
          </a:ln>
        </p:spPr>
      </p:sp>
      <p:sp>
        <p:nvSpPr>
          <p:cNvPr id="237" name="Google Shape;237;p55"/>
          <p:cNvSpPr txBox="1">
            <a:spLocks noGrp="1"/>
          </p:cNvSpPr>
          <p:nvPr>
            <p:ph type="body" idx="9"/>
          </p:nvPr>
        </p:nvSpPr>
        <p:spPr>
          <a:xfrm>
            <a:off x="3525169" y="3337745"/>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8" name="Google Shape;238;p55"/>
          <p:cNvSpPr txBox="1">
            <a:spLocks noGrp="1"/>
          </p:cNvSpPr>
          <p:nvPr>
            <p:ph type="body" idx="13"/>
          </p:nvPr>
        </p:nvSpPr>
        <p:spPr>
          <a:xfrm>
            <a:off x="3525169" y="5134461"/>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5" descr="An empty placeholder to add an image. Click on the placeholder and select the image that you wish to add."/>
          <p:cNvSpPr>
            <a:spLocks noGrp="1"/>
          </p:cNvSpPr>
          <p:nvPr>
            <p:ph type="pic" idx="14"/>
          </p:nvPr>
        </p:nvSpPr>
        <p:spPr>
          <a:xfrm>
            <a:off x="6432432" y="3317693"/>
            <a:ext cx="2194560" cy="1508760"/>
          </a:xfrm>
          <a:prstGeom prst="rect">
            <a:avLst/>
          </a:prstGeom>
          <a:solidFill>
            <a:srgbClr val="FFE9CA"/>
          </a:solidFill>
          <a:ln>
            <a:noFill/>
          </a:ln>
        </p:spPr>
      </p:sp>
      <p:sp>
        <p:nvSpPr>
          <p:cNvPr id="240" name="Google Shape;240;p55" descr="An empty placeholder to add an image. Click on the placeholder and select the image that you wish to add."/>
          <p:cNvSpPr>
            <a:spLocks noGrp="1"/>
          </p:cNvSpPr>
          <p:nvPr>
            <p:ph type="pic" idx="15"/>
          </p:nvPr>
        </p:nvSpPr>
        <p:spPr>
          <a:xfrm>
            <a:off x="6432432" y="5118419"/>
            <a:ext cx="2194560" cy="1508760"/>
          </a:xfrm>
          <a:prstGeom prst="rect">
            <a:avLst/>
          </a:prstGeom>
          <a:solidFill>
            <a:srgbClr val="FFE9CA"/>
          </a:solidFill>
          <a:ln>
            <a:noFill/>
          </a:ln>
        </p:spPr>
      </p:sp>
      <p:sp>
        <p:nvSpPr>
          <p:cNvPr id="241" name="Google Shape;241;p55"/>
          <p:cNvSpPr txBox="1"/>
          <p:nvPr/>
        </p:nvSpPr>
        <p:spPr>
          <a:xfrm>
            <a:off x="3107833" y="1400373"/>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4000"/>
              <a:buFont typeface="Arial"/>
              <a:buNone/>
            </a:pPr>
            <a:r>
              <a:rPr lang="en-US" sz="4000" b="0" i="0" u="none" strike="noStrike" cap="none">
                <a:solidFill>
                  <a:srgbClr val="7B4900"/>
                </a:solidFill>
                <a:latin typeface="Libre Franklin"/>
                <a:ea typeface="Libre Franklin"/>
                <a:cs typeface="Libre Franklin"/>
                <a:sym typeface="Libre Franklin"/>
              </a:rPr>
              <a:t>1</a:t>
            </a:r>
            <a:endParaRPr/>
          </a:p>
        </p:txBody>
      </p:sp>
      <p:sp>
        <p:nvSpPr>
          <p:cNvPr id="242" name="Google Shape;242;p55"/>
          <p:cNvSpPr txBox="1"/>
          <p:nvPr/>
        </p:nvSpPr>
        <p:spPr>
          <a:xfrm>
            <a:off x="3107833" y="3266751"/>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4000"/>
              <a:buFont typeface="Arial"/>
              <a:buNone/>
            </a:pPr>
            <a:r>
              <a:rPr lang="en-US" sz="4000" b="0" i="0" u="none" strike="noStrike" cap="none">
                <a:solidFill>
                  <a:srgbClr val="7B4900"/>
                </a:solidFill>
                <a:latin typeface="Libre Franklin"/>
                <a:ea typeface="Libre Franklin"/>
                <a:cs typeface="Libre Franklin"/>
                <a:sym typeface="Libre Franklin"/>
              </a:rPr>
              <a:t>2</a:t>
            </a:r>
            <a:endParaRPr/>
          </a:p>
        </p:txBody>
      </p:sp>
      <p:sp>
        <p:nvSpPr>
          <p:cNvPr id="243" name="Google Shape;243;p55"/>
          <p:cNvSpPr txBox="1"/>
          <p:nvPr/>
        </p:nvSpPr>
        <p:spPr>
          <a:xfrm>
            <a:off x="3107833" y="5007869"/>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4000"/>
              <a:buFont typeface="Arial"/>
              <a:buNone/>
            </a:pPr>
            <a:r>
              <a:rPr lang="en-US" sz="4000" b="0" i="0" u="none" strike="noStrike" cap="none">
                <a:solidFill>
                  <a:srgbClr val="7B4900"/>
                </a:solidFill>
                <a:latin typeface="Libre Franklin"/>
                <a:ea typeface="Libre Franklin"/>
                <a:cs typeface="Libre Franklin"/>
                <a:sym typeface="Libre Franklin"/>
              </a:rPr>
              <a:t>3</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Recipe Book Section Header">
  <p:cSld name="1_Recipe Book Section Header">
    <p:bg>
      <p:bgPr>
        <a:solidFill>
          <a:srgbClr val="7C891D"/>
        </a:solidFill>
        <a:effectLst/>
      </p:bgPr>
    </p:bg>
    <p:spTree>
      <p:nvGrpSpPr>
        <p:cNvPr id="1" name="Shape 19"/>
        <p:cNvGrpSpPr/>
        <p:nvPr/>
      </p:nvGrpSpPr>
      <p:grpSpPr>
        <a:xfrm>
          <a:off x="0" y="0"/>
          <a:ext cx="0" cy="0"/>
          <a:chOff x="0" y="0"/>
          <a:chExt cx="0" cy="0"/>
        </a:xfrm>
      </p:grpSpPr>
      <p:sp>
        <p:nvSpPr>
          <p:cNvPr id="20" name="Google Shape;20;p38"/>
          <p:cNvSpPr txBox="1">
            <a:spLocks noGrp="1"/>
          </p:cNvSpPr>
          <p:nvPr>
            <p:ph type="title"/>
          </p:nvPr>
        </p:nvSpPr>
        <p:spPr>
          <a:xfrm>
            <a:off x="5981701" y="83820"/>
            <a:ext cx="605028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Libre Franklin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8"/>
          <p:cNvSpPr>
            <a:spLocks noGrp="1"/>
          </p:cNvSpPr>
          <p:nvPr>
            <p:ph type="pic" idx="2"/>
          </p:nvPr>
        </p:nvSpPr>
        <p:spPr>
          <a:xfrm>
            <a:off x="0" y="0"/>
            <a:ext cx="5785104" cy="6858000"/>
          </a:xfrm>
          <a:prstGeom prst="rect">
            <a:avLst/>
          </a:prstGeom>
          <a:solidFill>
            <a:srgbClr val="DEDEDE"/>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_3 Recipe Book Recipe">
  <p:cSld name="3_3 Recipe Book Recipe">
    <p:spTree>
      <p:nvGrpSpPr>
        <p:cNvPr id="1" name="Shape 244"/>
        <p:cNvGrpSpPr/>
        <p:nvPr/>
      </p:nvGrpSpPr>
      <p:grpSpPr>
        <a:xfrm>
          <a:off x="0" y="0"/>
          <a:ext cx="0" cy="0"/>
          <a:chOff x="0" y="0"/>
          <a:chExt cx="0" cy="0"/>
        </a:xfrm>
      </p:grpSpPr>
      <p:sp>
        <p:nvSpPr>
          <p:cNvPr id="245" name="Google Shape;245;p56"/>
          <p:cNvSpPr/>
          <p:nvPr/>
        </p:nvSpPr>
        <p:spPr>
          <a:xfrm>
            <a:off x="-15240" y="0"/>
            <a:ext cx="12207240" cy="1181100"/>
          </a:xfrm>
          <a:prstGeom prst="rect">
            <a:avLst/>
          </a:prstGeom>
          <a:solidFill>
            <a:srgbClr val="B86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46" name="Google Shape;246;p56"/>
          <p:cNvSpPr txBox="1">
            <a:spLocks noGrp="1"/>
          </p:cNvSpPr>
          <p:nvPr>
            <p:ph type="subTitle" idx="1"/>
          </p:nvPr>
        </p:nvSpPr>
        <p:spPr>
          <a:xfrm>
            <a:off x="198120" y="805901"/>
            <a:ext cx="8476971"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7" name="Google Shape;247;p56"/>
          <p:cNvSpPr txBox="1">
            <a:spLocks noGrp="1"/>
          </p:cNvSpPr>
          <p:nvPr>
            <p:ph type="title"/>
          </p:nvPr>
        </p:nvSpPr>
        <p:spPr>
          <a:xfrm>
            <a:off x="213360" y="117834"/>
            <a:ext cx="8476971"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56"/>
          <p:cNvSpPr txBox="1">
            <a:spLocks noGrp="1"/>
          </p:cNvSpPr>
          <p:nvPr>
            <p:ph type="body" idx="2"/>
          </p:nvPr>
        </p:nvSpPr>
        <p:spPr>
          <a:xfrm>
            <a:off x="8936113" y="6291373"/>
            <a:ext cx="3001647"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9" name="Google Shape;249;p56"/>
          <p:cNvSpPr txBox="1">
            <a:spLocks noGrp="1"/>
          </p:cNvSpPr>
          <p:nvPr>
            <p:ph type="body" idx="3"/>
          </p:nvPr>
        </p:nvSpPr>
        <p:spPr>
          <a:xfrm>
            <a:off x="8946371" y="1604354"/>
            <a:ext cx="2991390" cy="467829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7B4900"/>
              </a:buClr>
              <a:buSzPts val="1200"/>
              <a:buNone/>
              <a:defRPr sz="1200">
                <a:solidFill>
                  <a:srgbClr val="7B490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0" name="Google Shape;250;p56"/>
          <p:cNvSpPr txBox="1">
            <a:spLocks noGrp="1"/>
          </p:cNvSpPr>
          <p:nvPr>
            <p:ph type="body" idx="4"/>
          </p:nvPr>
        </p:nvSpPr>
        <p:spPr>
          <a:xfrm>
            <a:off x="8946371" y="1295400"/>
            <a:ext cx="3024249" cy="30022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1" name="Google Shape;251;p56" descr="An empty placeholder to add an image. Click on the placeholder and select the image that you wish to add."/>
          <p:cNvSpPr>
            <a:spLocks noGrp="1"/>
          </p:cNvSpPr>
          <p:nvPr>
            <p:ph type="pic" idx="5"/>
          </p:nvPr>
        </p:nvSpPr>
        <p:spPr>
          <a:xfrm>
            <a:off x="221380" y="1313129"/>
            <a:ext cx="2560320" cy="2560320"/>
          </a:xfrm>
          <a:prstGeom prst="rect">
            <a:avLst/>
          </a:prstGeom>
          <a:solidFill>
            <a:srgbClr val="FFE9CA"/>
          </a:solidFill>
          <a:ln>
            <a:noFill/>
          </a:ln>
        </p:spPr>
      </p:sp>
      <p:sp>
        <p:nvSpPr>
          <p:cNvPr id="252" name="Google Shape;252;p56"/>
          <p:cNvSpPr txBox="1">
            <a:spLocks noGrp="1"/>
          </p:cNvSpPr>
          <p:nvPr>
            <p:ph type="body" idx="6"/>
          </p:nvPr>
        </p:nvSpPr>
        <p:spPr>
          <a:xfrm>
            <a:off x="463625" y="3878284"/>
            <a:ext cx="2316160"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3" name="Google Shape;253;p56" descr="An empty placeholder to add an image. Click on the placeholder and select the image that you wish to add."/>
          <p:cNvSpPr>
            <a:spLocks noGrp="1"/>
          </p:cNvSpPr>
          <p:nvPr>
            <p:ph type="pic" idx="7"/>
          </p:nvPr>
        </p:nvSpPr>
        <p:spPr>
          <a:xfrm>
            <a:off x="3168076" y="1313129"/>
            <a:ext cx="2560320" cy="2560320"/>
          </a:xfrm>
          <a:prstGeom prst="rect">
            <a:avLst/>
          </a:prstGeom>
          <a:solidFill>
            <a:srgbClr val="FFE9CA"/>
          </a:solidFill>
          <a:ln>
            <a:noFill/>
          </a:ln>
        </p:spPr>
      </p:sp>
      <p:sp>
        <p:nvSpPr>
          <p:cNvPr id="254" name="Google Shape;254;p56" descr="An empty placeholder to add an image. Click on the placeholder and select the image that you wish to add."/>
          <p:cNvSpPr>
            <a:spLocks noGrp="1"/>
          </p:cNvSpPr>
          <p:nvPr>
            <p:ph type="pic" idx="8"/>
          </p:nvPr>
        </p:nvSpPr>
        <p:spPr>
          <a:xfrm>
            <a:off x="6114771" y="1313129"/>
            <a:ext cx="2560320" cy="2560320"/>
          </a:xfrm>
          <a:prstGeom prst="rect">
            <a:avLst/>
          </a:prstGeom>
          <a:solidFill>
            <a:srgbClr val="FFE9CA"/>
          </a:solidFill>
          <a:ln>
            <a:noFill/>
          </a:ln>
        </p:spPr>
      </p:sp>
      <p:sp>
        <p:nvSpPr>
          <p:cNvPr id="255" name="Google Shape;255;p56"/>
          <p:cNvSpPr txBox="1">
            <a:spLocks noGrp="1"/>
          </p:cNvSpPr>
          <p:nvPr>
            <p:ph type="body" idx="9"/>
          </p:nvPr>
        </p:nvSpPr>
        <p:spPr>
          <a:xfrm>
            <a:off x="3412236" y="3878284"/>
            <a:ext cx="2316160"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6" name="Google Shape;256;p56"/>
          <p:cNvSpPr txBox="1">
            <a:spLocks noGrp="1"/>
          </p:cNvSpPr>
          <p:nvPr>
            <p:ph type="body" idx="13"/>
          </p:nvPr>
        </p:nvSpPr>
        <p:spPr>
          <a:xfrm>
            <a:off x="6349484" y="3878284"/>
            <a:ext cx="2325607"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7" name="Google Shape;257;p56"/>
          <p:cNvSpPr txBox="1">
            <a:spLocks noGrp="1"/>
          </p:cNvSpPr>
          <p:nvPr>
            <p:ph type="body" idx="14"/>
          </p:nvPr>
        </p:nvSpPr>
        <p:spPr>
          <a:xfrm>
            <a:off x="8946371" y="213824"/>
            <a:ext cx="2991389" cy="952080"/>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chemeClr val="lt1"/>
              </a:buClr>
              <a:buSzPts val="1200"/>
              <a:buNone/>
              <a:defRPr sz="12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56"/>
          <p:cNvSpPr txBox="1"/>
          <p:nvPr/>
        </p:nvSpPr>
        <p:spPr>
          <a:xfrm>
            <a:off x="145082"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7B4900"/>
              </a:buClr>
              <a:buSzPts val="2400"/>
              <a:buFont typeface="Arial"/>
              <a:buNone/>
            </a:pPr>
            <a:r>
              <a:rPr lang="en-US" sz="2400" b="0" i="0" u="none" strike="noStrike" cap="none">
                <a:solidFill>
                  <a:srgbClr val="7B4900"/>
                </a:solidFill>
                <a:latin typeface="Libre Franklin"/>
                <a:ea typeface="Libre Franklin"/>
                <a:cs typeface="Libre Franklin"/>
                <a:sym typeface="Libre Franklin"/>
              </a:rPr>
              <a:t>1</a:t>
            </a:r>
            <a:endParaRPr/>
          </a:p>
        </p:txBody>
      </p:sp>
      <p:sp>
        <p:nvSpPr>
          <p:cNvPr id="259" name="Google Shape;259;p56"/>
          <p:cNvSpPr txBox="1"/>
          <p:nvPr/>
        </p:nvSpPr>
        <p:spPr>
          <a:xfrm>
            <a:off x="3098093"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7B4900"/>
              </a:buClr>
              <a:buSzPts val="2400"/>
              <a:buFont typeface="Arial"/>
              <a:buNone/>
            </a:pPr>
            <a:r>
              <a:rPr lang="en-US" sz="2400" b="0" i="0" u="none" strike="noStrike" cap="none">
                <a:solidFill>
                  <a:srgbClr val="7B4900"/>
                </a:solidFill>
                <a:latin typeface="Libre Franklin"/>
                <a:ea typeface="Libre Franklin"/>
                <a:cs typeface="Libre Franklin"/>
                <a:sym typeface="Libre Franklin"/>
              </a:rPr>
              <a:t>2</a:t>
            </a:r>
            <a:endParaRPr/>
          </a:p>
        </p:txBody>
      </p:sp>
      <p:sp>
        <p:nvSpPr>
          <p:cNvPr id="260" name="Google Shape;260;p56"/>
          <p:cNvSpPr txBox="1"/>
          <p:nvPr/>
        </p:nvSpPr>
        <p:spPr>
          <a:xfrm>
            <a:off x="6051104"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7B4900"/>
              </a:buClr>
              <a:buSzPts val="2400"/>
              <a:buFont typeface="Arial"/>
              <a:buNone/>
            </a:pPr>
            <a:r>
              <a:rPr lang="en-US" sz="2400" b="0" i="0" u="none" strike="noStrike" cap="none">
                <a:solidFill>
                  <a:srgbClr val="7B4900"/>
                </a:solidFill>
                <a:latin typeface="Libre Franklin"/>
                <a:ea typeface="Libre Franklin"/>
                <a:cs typeface="Libre Franklin"/>
                <a:sym typeface="Libre Franklin"/>
              </a:rPr>
              <a:t>3</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4 Recipe Book Recipe">
  <p:cSld name="3_4 Recipe Book Recipe">
    <p:spTree>
      <p:nvGrpSpPr>
        <p:cNvPr id="1" name="Shape 261"/>
        <p:cNvGrpSpPr/>
        <p:nvPr/>
      </p:nvGrpSpPr>
      <p:grpSpPr>
        <a:xfrm>
          <a:off x="0" y="0"/>
          <a:ext cx="0" cy="0"/>
          <a:chOff x="0" y="0"/>
          <a:chExt cx="0" cy="0"/>
        </a:xfrm>
      </p:grpSpPr>
      <p:sp>
        <p:nvSpPr>
          <p:cNvPr id="262" name="Google Shape;262;p57"/>
          <p:cNvSpPr/>
          <p:nvPr/>
        </p:nvSpPr>
        <p:spPr>
          <a:xfrm>
            <a:off x="-15240" y="0"/>
            <a:ext cx="5788152" cy="1181100"/>
          </a:xfrm>
          <a:prstGeom prst="rect">
            <a:avLst/>
          </a:prstGeom>
          <a:solidFill>
            <a:srgbClr val="B86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63" name="Google Shape;263;p57"/>
          <p:cNvSpPr txBox="1">
            <a:spLocks noGrp="1"/>
          </p:cNvSpPr>
          <p:nvPr>
            <p:ph type="subTitle" idx="1"/>
          </p:nvPr>
        </p:nvSpPr>
        <p:spPr>
          <a:xfrm>
            <a:off x="2366211" y="859534"/>
            <a:ext cx="3406701" cy="32156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1400"/>
              <a:buNone/>
              <a:defRPr sz="14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4" name="Google Shape;264;p57"/>
          <p:cNvSpPr txBox="1">
            <a:spLocks noGrp="1"/>
          </p:cNvSpPr>
          <p:nvPr>
            <p:ph type="title"/>
          </p:nvPr>
        </p:nvSpPr>
        <p:spPr>
          <a:xfrm>
            <a:off x="213361" y="165960"/>
            <a:ext cx="5559552" cy="634092"/>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2800"/>
              <a:buFont typeface="Libre Franklin Medium"/>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57"/>
          <p:cNvSpPr/>
          <p:nvPr/>
        </p:nvSpPr>
        <p:spPr>
          <a:xfrm>
            <a:off x="0" y="1181101"/>
            <a:ext cx="5788152" cy="5676900"/>
          </a:xfrm>
          <a:prstGeom prst="rect">
            <a:avLst/>
          </a:prstGeom>
          <a:solidFill>
            <a:srgbClr val="FFE9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66" name="Google Shape;266;p57" descr="An empty placeholder to add an image. Click on the placeholder and select the image that you wish to add."/>
          <p:cNvSpPr>
            <a:spLocks noGrp="1"/>
          </p:cNvSpPr>
          <p:nvPr>
            <p:ph type="pic" idx="2"/>
          </p:nvPr>
        </p:nvSpPr>
        <p:spPr>
          <a:xfrm>
            <a:off x="184077" y="129986"/>
            <a:ext cx="1472184" cy="1444752"/>
          </a:xfrm>
          <a:prstGeom prst="rect">
            <a:avLst/>
          </a:prstGeom>
          <a:solidFill>
            <a:schemeClr val="lt1"/>
          </a:solidFill>
          <a:ln>
            <a:noFill/>
          </a:ln>
        </p:spPr>
      </p:sp>
      <p:sp>
        <p:nvSpPr>
          <p:cNvPr id="267" name="Google Shape;267;p57"/>
          <p:cNvSpPr txBox="1">
            <a:spLocks noGrp="1"/>
          </p:cNvSpPr>
          <p:nvPr>
            <p:ph type="body" idx="3"/>
          </p:nvPr>
        </p:nvSpPr>
        <p:spPr>
          <a:xfrm>
            <a:off x="184078" y="1886336"/>
            <a:ext cx="1472184" cy="1971790"/>
          </a:xfrm>
          <a:prstGeom prst="rect">
            <a:avLst/>
          </a:prstGeom>
          <a:noFill/>
          <a:ln>
            <a:noFill/>
          </a:ln>
        </p:spPr>
        <p:txBody>
          <a:bodyPr spcFirstLastPara="1" wrap="square" lIns="91425" tIns="91425" rIns="91425" bIns="91425" anchor="t" anchorCtr="0">
            <a:normAutofit/>
          </a:bodyPr>
          <a:lstStyle>
            <a:lvl1pPr marL="457200" lvl="0" indent="-228600" algn="ctr">
              <a:lnSpc>
                <a:spcPct val="100000"/>
              </a:lnSpc>
              <a:spcBef>
                <a:spcPts val="0"/>
              </a:spcBef>
              <a:spcAft>
                <a:spcPts val="0"/>
              </a:spcAft>
              <a:buClr>
                <a:srgbClr val="7B4900"/>
              </a:buClr>
              <a:buSzPts val="1200"/>
              <a:buNone/>
              <a:defRPr sz="1200" i="1">
                <a:solidFill>
                  <a:srgbClr val="7B490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57"/>
          <p:cNvSpPr txBox="1">
            <a:spLocks noGrp="1"/>
          </p:cNvSpPr>
          <p:nvPr>
            <p:ph type="body" idx="4"/>
          </p:nvPr>
        </p:nvSpPr>
        <p:spPr>
          <a:xfrm>
            <a:off x="1933678" y="1886336"/>
            <a:ext cx="3745227" cy="451687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7B4900"/>
              </a:buClr>
              <a:buSzPts val="1200"/>
              <a:buNone/>
              <a:defRPr sz="1200">
                <a:solidFill>
                  <a:srgbClr val="7B490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9" name="Google Shape;269;p57"/>
          <p:cNvSpPr txBox="1">
            <a:spLocks noGrp="1"/>
          </p:cNvSpPr>
          <p:nvPr>
            <p:ph type="body" idx="5"/>
          </p:nvPr>
        </p:nvSpPr>
        <p:spPr>
          <a:xfrm>
            <a:off x="1942554" y="6477581"/>
            <a:ext cx="3735869" cy="3269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0" name="Google Shape;270;p57" descr="An empty placeholder to add an image. Click on the placeholder and select the image that you wish to add."/>
          <p:cNvSpPr>
            <a:spLocks noGrp="1"/>
          </p:cNvSpPr>
          <p:nvPr>
            <p:ph type="pic" idx="6"/>
          </p:nvPr>
        </p:nvSpPr>
        <p:spPr>
          <a:xfrm>
            <a:off x="6017143" y="296778"/>
            <a:ext cx="1874380" cy="1371600"/>
          </a:xfrm>
          <a:prstGeom prst="rect">
            <a:avLst/>
          </a:prstGeom>
          <a:solidFill>
            <a:srgbClr val="FFE9CA"/>
          </a:solidFill>
          <a:ln>
            <a:noFill/>
          </a:ln>
        </p:spPr>
      </p:sp>
      <p:sp>
        <p:nvSpPr>
          <p:cNvPr id="271" name="Google Shape;271;p57" descr="An empty placeholder to add an image. Click on the placeholder and select the image that you wish to add."/>
          <p:cNvSpPr>
            <a:spLocks noGrp="1"/>
          </p:cNvSpPr>
          <p:nvPr>
            <p:ph type="pic" idx="7"/>
          </p:nvPr>
        </p:nvSpPr>
        <p:spPr>
          <a:xfrm>
            <a:off x="6017143" y="1921978"/>
            <a:ext cx="1874380" cy="1371600"/>
          </a:xfrm>
          <a:prstGeom prst="rect">
            <a:avLst/>
          </a:prstGeom>
          <a:solidFill>
            <a:srgbClr val="FFE9CA"/>
          </a:solidFill>
          <a:ln>
            <a:noFill/>
          </a:ln>
        </p:spPr>
      </p:sp>
      <p:sp>
        <p:nvSpPr>
          <p:cNvPr id="272" name="Google Shape;272;p57" descr="An empty placeholder to add an image. Click on the placeholder and select the image that you wish to add."/>
          <p:cNvSpPr>
            <a:spLocks noGrp="1"/>
          </p:cNvSpPr>
          <p:nvPr>
            <p:ph type="pic" idx="8"/>
          </p:nvPr>
        </p:nvSpPr>
        <p:spPr>
          <a:xfrm>
            <a:off x="6017143" y="3547178"/>
            <a:ext cx="1874380" cy="1371600"/>
          </a:xfrm>
          <a:prstGeom prst="rect">
            <a:avLst/>
          </a:prstGeom>
          <a:solidFill>
            <a:srgbClr val="FFE9CA"/>
          </a:solidFill>
          <a:ln>
            <a:noFill/>
          </a:ln>
        </p:spPr>
      </p:sp>
      <p:sp>
        <p:nvSpPr>
          <p:cNvPr id="273" name="Google Shape;273;p57" descr="An empty placeholder to add an image. Click on the placeholder and select the image that you wish to add."/>
          <p:cNvSpPr>
            <a:spLocks noGrp="1"/>
          </p:cNvSpPr>
          <p:nvPr>
            <p:ph type="pic" idx="9"/>
          </p:nvPr>
        </p:nvSpPr>
        <p:spPr>
          <a:xfrm>
            <a:off x="6017662" y="5172377"/>
            <a:ext cx="1874380" cy="1371600"/>
          </a:xfrm>
          <a:prstGeom prst="rect">
            <a:avLst/>
          </a:prstGeom>
          <a:solidFill>
            <a:srgbClr val="FFE9CA"/>
          </a:solidFill>
          <a:ln>
            <a:noFill/>
          </a:ln>
        </p:spPr>
      </p:sp>
      <p:sp>
        <p:nvSpPr>
          <p:cNvPr id="274" name="Google Shape;274;p57"/>
          <p:cNvSpPr txBox="1">
            <a:spLocks noGrp="1"/>
          </p:cNvSpPr>
          <p:nvPr>
            <p:ph type="body" idx="13"/>
          </p:nvPr>
        </p:nvSpPr>
        <p:spPr>
          <a:xfrm>
            <a:off x="8155381" y="269869"/>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5" name="Google Shape;275;p57"/>
          <p:cNvSpPr txBox="1">
            <a:spLocks noGrp="1"/>
          </p:cNvSpPr>
          <p:nvPr>
            <p:ph type="body" idx="14"/>
          </p:nvPr>
        </p:nvSpPr>
        <p:spPr>
          <a:xfrm>
            <a:off x="8155381" y="1903490"/>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6" name="Google Shape;276;p57"/>
          <p:cNvSpPr txBox="1">
            <a:spLocks noGrp="1"/>
          </p:cNvSpPr>
          <p:nvPr>
            <p:ph type="body" idx="15"/>
          </p:nvPr>
        </p:nvSpPr>
        <p:spPr>
          <a:xfrm>
            <a:off x="8155381" y="3537111"/>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7" name="Google Shape;277;p57"/>
          <p:cNvSpPr txBox="1">
            <a:spLocks noGrp="1"/>
          </p:cNvSpPr>
          <p:nvPr>
            <p:ph type="body" idx="16"/>
          </p:nvPr>
        </p:nvSpPr>
        <p:spPr>
          <a:xfrm>
            <a:off x="1927739" y="1480561"/>
            <a:ext cx="3745227" cy="3132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8" name="Google Shape;278;p57"/>
          <p:cNvSpPr txBox="1">
            <a:spLocks noGrp="1"/>
          </p:cNvSpPr>
          <p:nvPr>
            <p:ph type="body" idx="17"/>
          </p:nvPr>
        </p:nvSpPr>
        <p:spPr>
          <a:xfrm>
            <a:off x="8155381" y="5170732"/>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9" name="Google Shape;279;p57"/>
          <p:cNvSpPr txBox="1"/>
          <p:nvPr/>
        </p:nvSpPr>
        <p:spPr>
          <a:xfrm>
            <a:off x="7888697" y="269869"/>
            <a:ext cx="319318"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1800"/>
              <a:buFont typeface="Arial"/>
              <a:buNone/>
            </a:pPr>
            <a:r>
              <a:rPr lang="en-US" sz="1800" b="0" i="0" u="none" strike="noStrike" cap="none">
                <a:solidFill>
                  <a:srgbClr val="7B4900"/>
                </a:solidFill>
                <a:latin typeface="Libre Franklin"/>
                <a:ea typeface="Libre Franklin"/>
                <a:cs typeface="Libre Franklin"/>
                <a:sym typeface="Libre Franklin"/>
              </a:rPr>
              <a:t>1</a:t>
            </a:r>
            <a:endParaRPr/>
          </a:p>
        </p:txBody>
      </p:sp>
      <p:sp>
        <p:nvSpPr>
          <p:cNvPr id="280" name="Google Shape;280;p57"/>
          <p:cNvSpPr txBox="1"/>
          <p:nvPr/>
        </p:nvSpPr>
        <p:spPr>
          <a:xfrm>
            <a:off x="7888696" y="1902428"/>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1800"/>
              <a:buFont typeface="Arial"/>
              <a:buNone/>
            </a:pPr>
            <a:r>
              <a:rPr lang="en-US" sz="1800" b="0" i="0" u="none" strike="noStrike" cap="none">
                <a:solidFill>
                  <a:srgbClr val="7B4900"/>
                </a:solidFill>
                <a:latin typeface="Libre Franklin"/>
                <a:ea typeface="Libre Franklin"/>
                <a:cs typeface="Libre Franklin"/>
                <a:sym typeface="Libre Franklin"/>
              </a:rPr>
              <a:t>2</a:t>
            </a:r>
            <a:endParaRPr/>
          </a:p>
        </p:txBody>
      </p:sp>
      <p:sp>
        <p:nvSpPr>
          <p:cNvPr id="281" name="Google Shape;281;p57"/>
          <p:cNvSpPr txBox="1"/>
          <p:nvPr/>
        </p:nvSpPr>
        <p:spPr>
          <a:xfrm>
            <a:off x="7888696" y="3534987"/>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1800"/>
              <a:buFont typeface="Arial"/>
              <a:buNone/>
            </a:pPr>
            <a:r>
              <a:rPr lang="en-US" sz="1800" b="0" i="0" u="none" strike="noStrike" cap="none">
                <a:solidFill>
                  <a:srgbClr val="7B4900"/>
                </a:solidFill>
                <a:latin typeface="Libre Franklin"/>
                <a:ea typeface="Libre Franklin"/>
                <a:cs typeface="Libre Franklin"/>
                <a:sym typeface="Libre Franklin"/>
              </a:rPr>
              <a:t>3</a:t>
            </a:r>
            <a:endParaRPr/>
          </a:p>
        </p:txBody>
      </p:sp>
      <p:sp>
        <p:nvSpPr>
          <p:cNvPr id="282" name="Google Shape;282;p57"/>
          <p:cNvSpPr txBox="1"/>
          <p:nvPr/>
        </p:nvSpPr>
        <p:spPr>
          <a:xfrm>
            <a:off x="7888696" y="5167546"/>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1800"/>
              <a:buFont typeface="Arial"/>
              <a:buNone/>
            </a:pPr>
            <a:r>
              <a:rPr lang="en-US" sz="1800" b="0" i="0" u="none" strike="noStrike" cap="none">
                <a:solidFill>
                  <a:srgbClr val="7B4900"/>
                </a:solidFill>
                <a:latin typeface="Libre Franklin"/>
                <a:ea typeface="Libre Franklin"/>
                <a:cs typeface="Libre Franklin"/>
                <a:sym typeface="Libre Franklin"/>
              </a:rPr>
              <a:t>4</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5 Recipe Book Recipe">
  <p:cSld name="3_5 Recipe Book Recipe">
    <p:spTree>
      <p:nvGrpSpPr>
        <p:cNvPr id="1" name="Shape 283"/>
        <p:cNvGrpSpPr/>
        <p:nvPr/>
      </p:nvGrpSpPr>
      <p:grpSpPr>
        <a:xfrm>
          <a:off x="0" y="0"/>
          <a:ext cx="0" cy="0"/>
          <a:chOff x="0" y="0"/>
          <a:chExt cx="0" cy="0"/>
        </a:xfrm>
      </p:grpSpPr>
      <p:sp>
        <p:nvSpPr>
          <p:cNvPr id="284" name="Google Shape;284;p58" descr="An empty placeholder to add an image. Click on the placeholder and select the image that you wish to add."/>
          <p:cNvSpPr>
            <a:spLocks noGrp="1"/>
          </p:cNvSpPr>
          <p:nvPr>
            <p:ph type="pic" idx="2"/>
          </p:nvPr>
        </p:nvSpPr>
        <p:spPr>
          <a:xfrm>
            <a:off x="0" y="0"/>
            <a:ext cx="5998464" cy="6858000"/>
          </a:xfrm>
          <a:prstGeom prst="rect">
            <a:avLst/>
          </a:prstGeom>
          <a:solidFill>
            <a:srgbClr val="FFE9CA"/>
          </a:solidFill>
          <a:ln>
            <a:noFill/>
          </a:ln>
        </p:spPr>
      </p:sp>
      <p:sp>
        <p:nvSpPr>
          <p:cNvPr id="285" name="Google Shape;285;p58"/>
          <p:cNvSpPr txBox="1">
            <a:spLocks noGrp="1"/>
          </p:cNvSpPr>
          <p:nvPr>
            <p:ph type="body" idx="1"/>
          </p:nvPr>
        </p:nvSpPr>
        <p:spPr>
          <a:xfrm>
            <a:off x="6095998" y="0"/>
            <a:ext cx="5879593" cy="877824"/>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7B4900"/>
              </a:buClr>
              <a:buSzPts val="1600"/>
              <a:buNone/>
              <a:defRPr sz="1600" i="1">
                <a:solidFill>
                  <a:srgbClr val="7B490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58"/>
          <p:cNvSpPr txBox="1">
            <a:spLocks noGrp="1"/>
          </p:cNvSpPr>
          <p:nvPr>
            <p:ph type="title"/>
          </p:nvPr>
        </p:nvSpPr>
        <p:spPr>
          <a:xfrm>
            <a:off x="926592" y="877824"/>
            <a:ext cx="11265408" cy="1179576"/>
          </a:xfrm>
          <a:prstGeom prst="rect">
            <a:avLst/>
          </a:prstGeom>
          <a:solidFill>
            <a:srgbClr val="B86D00"/>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58"/>
          <p:cNvSpPr txBox="1">
            <a:spLocks noGrp="1"/>
          </p:cNvSpPr>
          <p:nvPr>
            <p:ph type="subTitle" idx="3"/>
          </p:nvPr>
        </p:nvSpPr>
        <p:spPr>
          <a:xfrm>
            <a:off x="8785299" y="1735834"/>
            <a:ext cx="3406701" cy="32156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1200"/>
              <a:buNone/>
              <a:defRPr sz="12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8" name="Google Shape;288;p58"/>
          <p:cNvSpPr/>
          <p:nvPr/>
        </p:nvSpPr>
        <p:spPr>
          <a:xfrm>
            <a:off x="5992994" y="6316980"/>
            <a:ext cx="6199006" cy="541020"/>
          </a:xfrm>
          <a:prstGeom prst="rect">
            <a:avLst/>
          </a:prstGeom>
          <a:solidFill>
            <a:srgbClr val="FFE9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89" name="Google Shape;289;p58"/>
          <p:cNvSpPr txBox="1">
            <a:spLocks noGrp="1"/>
          </p:cNvSpPr>
          <p:nvPr>
            <p:ph type="body" idx="4"/>
          </p:nvPr>
        </p:nvSpPr>
        <p:spPr>
          <a:xfrm>
            <a:off x="6096000" y="2181537"/>
            <a:ext cx="2856467"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0" name="Google Shape;290;p58"/>
          <p:cNvSpPr txBox="1">
            <a:spLocks noGrp="1"/>
          </p:cNvSpPr>
          <p:nvPr>
            <p:ph type="body" idx="5"/>
          </p:nvPr>
        </p:nvSpPr>
        <p:spPr>
          <a:xfrm>
            <a:off x="6095999" y="2449317"/>
            <a:ext cx="5879592" cy="180136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200"/>
              <a:buNone/>
              <a:defRPr sz="1200" i="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58"/>
          <p:cNvSpPr txBox="1">
            <a:spLocks noGrp="1"/>
          </p:cNvSpPr>
          <p:nvPr>
            <p:ph type="body" idx="6"/>
          </p:nvPr>
        </p:nvSpPr>
        <p:spPr>
          <a:xfrm>
            <a:off x="6095999" y="4250685"/>
            <a:ext cx="5879592" cy="201485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000"/>
              </a:spcBef>
              <a:spcAft>
                <a:spcPts val="0"/>
              </a:spcAft>
              <a:buClr>
                <a:srgbClr val="7B4900"/>
              </a:buClr>
              <a:buSzPts val="1440"/>
              <a:buFont typeface="Libre Franklin Medium"/>
              <a:buAutoNum type="arabicPeriod"/>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2" name="Google Shape;292;p58"/>
          <p:cNvSpPr txBox="1">
            <a:spLocks noGrp="1"/>
          </p:cNvSpPr>
          <p:nvPr>
            <p:ph type="body" idx="7"/>
          </p:nvPr>
        </p:nvSpPr>
        <p:spPr>
          <a:xfrm>
            <a:off x="6095997" y="6366423"/>
            <a:ext cx="5879593" cy="3987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Recipe Book Section Header">
  <p:cSld name="4_Recipe Book Section Header">
    <p:bg>
      <p:bgPr>
        <a:solidFill>
          <a:srgbClr val="7B4900"/>
        </a:solidFill>
        <a:effectLst/>
      </p:bgPr>
    </p:bg>
    <p:spTree>
      <p:nvGrpSpPr>
        <p:cNvPr id="1" name="Shape 293"/>
        <p:cNvGrpSpPr/>
        <p:nvPr/>
      </p:nvGrpSpPr>
      <p:grpSpPr>
        <a:xfrm>
          <a:off x="0" y="0"/>
          <a:ext cx="0" cy="0"/>
          <a:chOff x="0" y="0"/>
          <a:chExt cx="0" cy="0"/>
        </a:xfrm>
      </p:grpSpPr>
      <p:sp>
        <p:nvSpPr>
          <p:cNvPr id="294" name="Google Shape;294;p59"/>
          <p:cNvSpPr txBox="1">
            <a:spLocks noGrp="1"/>
          </p:cNvSpPr>
          <p:nvPr>
            <p:ph type="title"/>
          </p:nvPr>
        </p:nvSpPr>
        <p:spPr>
          <a:xfrm>
            <a:off x="5981701" y="83820"/>
            <a:ext cx="605028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Libre Franklin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59"/>
          <p:cNvSpPr>
            <a:spLocks noGrp="1"/>
          </p:cNvSpPr>
          <p:nvPr>
            <p:ph type="pic" idx="2"/>
          </p:nvPr>
        </p:nvSpPr>
        <p:spPr>
          <a:xfrm>
            <a:off x="0" y="0"/>
            <a:ext cx="5785104" cy="6858000"/>
          </a:xfrm>
          <a:prstGeom prst="rect">
            <a:avLst/>
          </a:prstGeom>
          <a:solidFill>
            <a:srgbClr val="DEDEDE"/>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1 Recipe Book Recipe">
  <p:cSld name="4_1 Recipe Book Recipe">
    <p:spTree>
      <p:nvGrpSpPr>
        <p:cNvPr id="1" name="Shape 296"/>
        <p:cNvGrpSpPr/>
        <p:nvPr/>
      </p:nvGrpSpPr>
      <p:grpSpPr>
        <a:xfrm>
          <a:off x="0" y="0"/>
          <a:ext cx="0" cy="0"/>
          <a:chOff x="0" y="0"/>
          <a:chExt cx="0" cy="0"/>
        </a:xfrm>
      </p:grpSpPr>
      <p:sp>
        <p:nvSpPr>
          <p:cNvPr id="297" name="Google Shape;297;p60" descr="An empty placeholder to add an image. Click on the placeholder and select the image that you wish to add."/>
          <p:cNvSpPr>
            <a:spLocks noGrp="1"/>
          </p:cNvSpPr>
          <p:nvPr>
            <p:ph type="pic" idx="2"/>
          </p:nvPr>
        </p:nvSpPr>
        <p:spPr>
          <a:xfrm>
            <a:off x="-7220" y="1181100"/>
            <a:ext cx="5790659" cy="5676900"/>
          </a:xfrm>
          <a:prstGeom prst="rect">
            <a:avLst/>
          </a:prstGeom>
          <a:solidFill>
            <a:srgbClr val="FFE9CA"/>
          </a:solidFill>
          <a:ln>
            <a:noFill/>
          </a:ln>
        </p:spPr>
      </p:sp>
      <p:sp>
        <p:nvSpPr>
          <p:cNvPr id="298" name="Google Shape;298;p60"/>
          <p:cNvSpPr txBox="1">
            <a:spLocks noGrp="1"/>
          </p:cNvSpPr>
          <p:nvPr>
            <p:ph type="body" idx="1"/>
          </p:nvPr>
        </p:nvSpPr>
        <p:spPr>
          <a:xfrm>
            <a:off x="6018265" y="3734155"/>
            <a:ext cx="5919495" cy="253138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000"/>
              </a:spcBef>
              <a:spcAft>
                <a:spcPts val="0"/>
              </a:spcAft>
              <a:buClr>
                <a:srgbClr val="7B4900"/>
              </a:buClr>
              <a:buSzPts val="1440"/>
              <a:buFont typeface="Libre Franklin Medium"/>
              <a:buAutoNum type="arabicPeriod"/>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9" name="Google Shape;299;p60"/>
          <p:cNvSpPr txBox="1">
            <a:spLocks noGrp="1"/>
          </p:cNvSpPr>
          <p:nvPr>
            <p:ph type="body" idx="3"/>
          </p:nvPr>
        </p:nvSpPr>
        <p:spPr>
          <a:xfrm>
            <a:off x="6018265" y="340659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0" name="Google Shape;300;p60"/>
          <p:cNvSpPr txBox="1">
            <a:spLocks noGrp="1"/>
          </p:cNvSpPr>
          <p:nvPr>
            <p:ph type="body" idx="4"/>
          </p:nvPr>
        </p:nvSpPr>
        <p:spPr>
          <a:xfrm>
            <a:off x="6027995" y="1576050"/>
            <a:ext cx="5909765" cy="177831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rgbClr val="7B4900"/>
              </a:buClr>
              <a:buSzPts val="1200"/>
              <a:buNone/>
              <a:defRPr sz="1200">
                <a:solidFill>
                  <a:srgbClr val="7B490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1" name="Google Shape;301;p60"/>
          <p:cNvSpPr txBox="1">
            <a:spLocks noGrp="1"/>
          </p:cNvSpPr>
          <p:nvPr>
            <p:ph type="body" idx="5"/>
          </p:nvPr>
        </p:nvSpPr>
        <p:spPr>
          <a:xfrm>
            <a:off x="6020775" y="129004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2" name="Google Shape;302;p60"/>
          <p:cNvSpPr/>
          <p:nvPr/>
        </p:nvSpPr>
        <p:spPr>
          <a:xfrm>
            <a:off x="-15240" y="0"/>
            <a:ext cx="12207240" cy="1181100"/>
          </a:xfrm>
          <a:prstGeom prst="rect">
            <a:avLst/>
          </a:prstGeom>
          <a:solidFill>
            <a:srgbClr val="7B4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303" name="Google Shape;303;p60"/>
          <p:cNvSpPr txBox="1">
            <a:spLocks noGrp="1"/>
          </p:cNvSpPr>
          <p:nvPr>
            <p:ph type="body" idx="6"/>
          </p:nvPr>
        </p:nvSpPr>
        <p:spPr>
          <a:xfrm>
            <a:off x="9401387" y="877386"/>
            <a:ext cx="2562683" cy="228601"/>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100"/>
              <a:buNone/>
              <a:defRPr sz="11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4" name="Google Shape;304;p60"/>
          <p:cNvSpPr txBox="1">
            <a:spLocks noGrp="1"/>
          </p:cNvSpPr>
          <p:nvPr>
            <p:ph type="subTitle" idx="7"/>
          </p:nvPr>
        </p:nvSpPr>
        <p:spPr>
          <a:xfrm>
            <a:off x="198120" y="805901"/>
            <a:ext cx="9144000"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5" name="Google Shape;305;p60"/>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60"/>
          <p:cNvSpPr txBox="1">
            <a:spLocks noGrp="1"/>
          </p:cNvSpPr>
          <p:nvPr>
            <p:ph type="body" idx="8"/>
          </p:nvPr>
        </p:nvSpPr>
        <p:spPr>
          <a:xfrm>
            <a:off x="9575460" y="4992427"/>
            <a:ext cx="1944124" cy="1020891"/>
          </a:xfrm>
          <a:prstGeom prst="rect">
            <a:avLst/>
          </a:prstGeom>
          <a:solidFill>
            <a:srgbClr val="FFE9CA"/>
          </a:solid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7B4900"/>
              </a:buClr>
              <a:buSzPts val="1200"/>
              <a:buNone/>
              <a:defRPr sz="1200" i="1">
                <a:solidFill>
                  <a:srgbClr val="7B490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60"/>
          <p:cNvSpPr txBox="1">
            <a:spLocks noGrp="1"/>
          </p:cNvSpPr>
          <p:nvPr>
            <p:ph type="body" idx="9"/>
          </p:nvPr>
        </p:nvSpPr>
        <p:spPr>
          <a:xfrm>
            <a:off x="6018265" y="6291373"/>
            <a:ext cx="5919495"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2 Recipe Book Recipe">
  <p:cSld name="4_2 Recipe Book Recipe">
    <p:spTree>
      <p:nvGrpSpPr>
        <p:cNvPr id="1" name="Shape 308"/>
        <p:cNvGrpSpPr/>
        <p:nvPr/>
      </p:nvGrpSpPr>
      <p:grpSpPr>
        <a:xfrm>
          <a:off x="0" y="0"/>
          <a:ext cx="0" cy="0"/>
          <a:chOff x="0" y="0"/>
          <a:chExt cx="0" cy="0"/>
        </a:xfrm>
      </p:grpSpPr>
      <p:sp>
        <p:nvSpPr>
          <p:cNvPr id="309" name="Google Shape;309;p61"/>
          <p:cNvSpPr/>
          <p:nvPr/>
        </p:nvSpPr>
        <p:spPr>
          <a:xfrm>
            <a:off x="8673395" y="0"/>
            <a:ext cx="3518604" cy="6858000"/>
          </a:xfrm>
          <a:prstGeom prst="rect">
            <a:avLst/>
          </a:prstGeom>
          <a:solidFill>
            <a:srgbClr val="FFE9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310" name="Google Shape;310;p61"/>
          <p:cNvSpPr txBox="1">
            <a:spLocks noGrp="1"/>
          </p:cNvSpPr>
          <p:nvPr>
            <p:ph type="body" idx="1"/>
          </p:nvPr>
        </p:nvSpPr>
        <p:spPr>
          <a:xfrm>
            <a:off x="9042842" y="493212"/>
            <a:ext cx="2856467" cy="5691020"/>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7B4900"/>
              </a:buClr>
              <a:buSzPts val="1200"/>
              <a:buNone/>
              <a:defRPr sz="1200">
                <a:solidFill>
                  <a:srgbClr val="7B490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1" name="Google Shape;311;p61"/>
          <p:cNvSpPr txBox="1">
            <a:spLocks noGrp="1"/>
          </p:cNvSpPr>
          <p:nvPr>
            <p:ph type="body" idx="2"/>
          </p:nvPr>
        </p:nvSpPr>
        <p:spPr>
          <a:xfrm>
            <a:off x="9034339" y="167107"/>
            <a:ext cx="2856467"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2" name="Google Shape;312;p61"/>
          <p:cNvSpPr/>
          <p:nvPr/>
        </p:nvSpPr>
        <p:spPr>
          <a:xfrm>
            <a:off x="-15240" y="0"/>
            <a:ext cx="8688635" cy="1181100"/>
          </a:xfrm>
          <a:prstGeom prst="rect">
            <a:avLst/>
          </a:prstGeom>
          <a:solidFill>
            <a:srgbClr val="7B4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313" name="Google Shape;313;p61"/>
          <p:cNvSpPr txBox="1">
            <a:spLocks noGrp="1"/>
          </p:cNvSpPr>
          <p:nvPr>
            <p:ph type="subTitle" idx="3"/>
          </p:nvPr>
        </p:nvSpPr>
        <p:spPr>
          <a:xfrm>
            <a:off x="198120" y="781224"/>
            <a:ext cx="5296301" cy="39987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4" name="Google Shape;314;p61"/>
          <p:cNvSpPr txBox="1">
            <a:spLocks noGrp="1"/>
          </p:cNvSpPr>
          <p:nvPr>
            <p:ph type="title"/>
          </p:nvPr>
        </p:nvSpPr>
        <p:spPr>
          <a:xfrm>
            <a:off x="213360" y="117834"/>
            <a:ext cx="8460035"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61"/>
          <p:cNvSpPr txBox="1">
            <a:spLocks noGrp="1"/>
          </p:cNvSpPr>
          <p:nvPr>
            <p:ph type="body" idx="4"/>
          </p:nvPr>
        </p:nvSpPr>
        <p:spPr>
          <a:xfrm>
            <a:off x="198120" y="3898410"/>
            <a:ext cx="2852929" cy="1181100"/>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7B4900"/>
              </a:buClr>
              <a:buSzPts val="1200"/>
              <a:buNone/>
              <a:defRPr sz="1200" i="1">
                <a:solidFill>
                  <a:srgbClr val="7B490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6" name="Google Shape;316;p61"/>
          <p:cNvSpPr txBox="1">
            <a:spLocks noGrp="1"/>
          </p:cNvSpPr>
          <p:nvPr>
            <p:ph type="body" idx="5"/>
          </p:nvPr>
        </p:nvSpPr>
        <p:spPr>
          <a:xfrm>
            <a:off x="9051718" y="6254225"/>
            <a:ext cx="2856467" cy="48594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7" name="Google Shape;317;p61" descr="An empty placeholder to add an image. Click on the placeholder and select the image that you wish to add."/>
          <p:cNvSpPr>
            <a:spLocks noGrp="1"/>
          </p:cNvSpPr>
          <p:nvPr>
            <p:ph type="pic" idx="6"/>
          </p:nvPr>
        </p:nvSpPr>
        <p:spPr>
          <a:xfrm>
            <a:off x="6432432" y="1516966"/>
            <a:ext cx="2194560" cy="1508760"/>
          </a:xfrm>
          <a:prstGeom prst="rect">
            <a:avLst/>
          </a:prstGeom>
          <a:solidFill>
            <a:srgbClr val="FFE9CA"/>
          </a:solidFill>
          <a:ln>
            <a:noFill/>
          </a:ln>
        </p:spPr>
      </p:sp>
      <p:sp>
        <p:nvSpPr>
          <p:cNvPr id="318" name="Google Shape;318;p61"/>
          <p:cNvSpPr txBox="1">
            <a:spLocks noGrp="1"/>
          </p:cNvSpPr>
          <p:nvPr>
            <p:ph type="body" idx="7"/>
          </p:nvPr>
        </p:nvSpPr>
        <p:spPr>
          <a:xfrm>
            <a:off x="3525169" y="1516966"/>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9" name="Google Shape;319;p61" descr="An empty placeholder to add an image. Click on the placeholder and select the image that you wish to add."/>
          <p:cNvSpPr>
            <a:spLocks noGrp="1"/>
          </p:cNvSpPr>
          <p:nvPr>
            <p:ph type="pic" idx="8"/>
          </p:nvPr>
        </p:nvSpPr>
        <p:spPr>
          <a:xfrm>
            <a:off x="199756" y="1078689"/>
            <a:ext cx="2852928" cy="2798064"/>
          </a:xfrm>
          <a:prstGeom prst="rect">
            <a:avLst/>
          </a:prstGeom>
          <a:solidFill>
            <a:srgbClr val="FFE9CA"/>
          </a:solidFill>
          <a:ln>
            <a:noFill/>
          </a:ln>
        </p:spPr>
      </p:sp>
      <p:sp>
        <p:nvSpPr>
          <p:cNvPr id="320" name="Google Shape;320;p61"/>
          <p:cNvSpPr txBox="1">
            <a:spLocks noGrp="1"/>
          </p:cNvSpPr>
          <p:nvPr>
            <p:ph type="body" idx="9"/>
          </p:nvPr>
        </p:nvSpPr>
        <p:spPr>
          <a:xfrm>
            <a:off x="3525169" y="3337745"/>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21" name="Google Shape;321;p61"/>
          <p:cNvSpPr txBox="1">
            <a:spLocks noGrp="1"/>
          </p:cNvSpPr>
          <p:nvPr>
            <p:ph type="body" idx="13"/>
          </p:nvPr>
        </p:nvSpPr>
        <p:spPr>
          <a:xfrm>
            <a:off x="3525169" y="5134461"/>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22" name="Google Shape;322;p61" descr="An empty placeholder to add an image. Click on the placeholder and select the image that you wish to add."/>
          <p:cNvSpPr>
            <a:spLocks noGrp="1"/>
          </p:cNvSpPr>
          <p:nvPr>
            <p:ph type="pic" idx="14"/>
          </p:nvPr>
        </p:nvSpPr>
        <p:spPr>
          <a:xfrm>
            <a:off x="6432432" y="3317693"/>
            <a:ext cx="2194560" cy="1508760"/>
          </a:xfrm>
          <a:prstGeom prst="rect">
            <a:avLst/>
          </a:prstGeom>
          <a:solidFill>
            <a:srgbClr val="FFE9CA"/>
          </a:solidFill>
          <a:ln>
            <a:noFill/>
          </a:ln>
        </p:spPr>
      </p:sp>
      <p:sp>
        <p:nvSpPr>
          <p:cNvPr id="323" name="Google Shape;323;p61" descr="An empty placeholder to add an image. Click on the placeholder and select the image that you wish to add."/>
          <p:cNvSpPr>
            <a:spLocks noGrp="1"/>
          </p:cNvSpPr>
          <p:nvPr>
            <p:ph type="pic" idx="15"/>
          </p:nvPr>
        </p:nvSpPr>
        <p:spPr>
          <a:xfrm>
            <a:off x="6432432" y="5118419"/>
            <a:ext cx="2194560" cy="1508760"/>
          </a:xfrm>
          <a:prstGeom prst="rect">
            <a:avLst/>
          </a:prstGeom>
          <a:solidFill>
            <a:srgbClr val="FFE9CA"/>
          </a:solidFill>
          <a:ln>
            <a:noFill/>
          </a:ln>
        </p:spPr>
      </p:sp>
      <p:sp>
        <p:nvSpPr>
          <p:cNvPr id="324" name="Google Shape;324;p61"/>
          <p:cNvSpPr txBox="1"/>
          <p:nvPr/>
        </p:nvSpPr>
        <p:spPr>
          <a:xfrm>
            <a:off x="3107833" y="1400373"/>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4000"/>
              <a:buFont typeface="Arial"/>
              <a:buNone/>
            </a:pPr>
            <a:r>
              <a:rPr lang="en-US" sz="4000" b="0" i="0" u="none" strike="noStrike" cap="none">
                <a:solidFill>
                  <a:srgbClr val="7B4900"/>
                </a:solidFill>
                <a:latin typeface="Libre Franklin"/>
                <a:ea typeface="Libre Franklin"/>
                <a:cs typeface="Libre Franklin"/>
                <a:sym typeface="Libre Franklin"/>
              </a:rPr>
              <a:t>1</a:t>
            </a:r>
            <a:endParaRPr/>
          </a:p>
        </p:txBody>
      </p:sp>
      <p:sp>
        <p:nvSpPr>
          <p:cNvPr id="325" name="Google Shape;325;p61"/>
          <p:cNvSpPr txBox="1"/>
          <p:nvPr/>
        </p:nvSpPr>
        <p:spPr>
          <a:xfrm>
            <a:off x="3107833" y="3266751"/>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4000"/>
              <a:buFont typeface="Arial"/>
              <a:buNone/>
            </a:pPr>
            <a:r>
              <a:rPr lang="en-US" sz="4000" b="0" i="0" u="none" strike="noStrike" cap="none">
                <a:solidFill>
                  <a:srgbClr val="7B4900"/>
                </a:solidFill>
                <a:latin typeface="Libre Franklin"/>
                <a:ea typeface="Libre Franklin"/>
                <a:cs typeface="Libre Franklin"/>
                <a:sym typeface="Libre Franklin"/>
              </a:rPr>
              <a:t>2</a:t>
            </a:r>
            <a:endParaRPr/>
          </a:p>
        </p:txBody>
      </p:sp>
      <p:sp>
        <p:nvSpPr>
          <p:cNvPr id="326" name="Google Shape;326;p61"/>
          <p:cNvSpPr txBox="1"/>
          <p:nvPr/>
        </p:nvSpPr>
        <p:spPr>
          <a:xfrm>
            <a:off x="3107833" y="5007869"/>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4000"/>
              <a:buFont typeface="Arial"/>
              <a:buNone/>
            </a:pPr>
            <a:r>
              <a:rPr lang="en-US" sz="4000" b="0" i="0" u="none" strike="noStrike" cap="none">
                <a:solidFill>
                  <a:srgbClr val="7B4900"/>
                </a:solidFill>
                <a:latin typeface="Libre Franklin"/>
                <a:ea typeface="Libre Franklin"/>
                <a:cs typeface="Libre Franklin"/>
                <a:sym typeface="Libre Franklin"/>
              </a:rPr>
              <a:t>3</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3 Recipe Book Recipe">
  <p:cSld name="4_3 Recipe Book Recipe">
    <p:spTree>
      <p:nvGrpSpPr>
        <p:cNvPr id="1" name="Shape 327"/>
        <p:cNvGrpSpPr/>
        <p:nvPr/>
      </p:nvGrpSpPr>
      <p:grpSpPr>
        <a:xfrm>
          <a:off x="0" y="0"/>
          <a:ext cx="0" cy="0"/>
          <a:chOff x="0" y="0"/>
          <a:chExt cx="0" cy="0"/>
        </a:xfrm>
      </p:grpSpPr>
      <p:sp>
        <p:nvSpPr>
          <p:cNvPr id="328" name="Google Shape;328;p62"/>
          <p:cNvSpPr/>
          <p:nvPr/>
        </p:nvSpPr>
        <p:spPr>
          <a:xfrm>
            <a:off x="-15240" y="0"/>
            <a:ext cx="12207240" cy="1181100"/>
          </a:xfrm>
          <a:prstGeom prst="rect">
            <a:avLst/>
          </a:prstGeom>
          <a:solidFill>
            <a:srgbClr val="7B4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329" name="Google Shape;329;p62"/>
          <p:cNvSpPr txBox="1">
            <a:spLocks noGrp="1"/>
          </p:cNvSpPr>
          <p:nvPr>
            <p:ph type="subTitle" idx="1"/>
          </p:nvPr>
        </p:nvSpPr>
        <p:spPr>
          <a:xfrm>
            <a:off x="198120" y="805901"/>
            <a:ext cx="8476971"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0" name="Google Shape;330;p62"/>
          <p:cNvSpPr txBox="1">
            <a:spLocks noGrp="1"/>
          </p:cNvSpPr>
          <p:nvPr>
            <p:ph type="title"/>
          </p:nvPr>
        </p:nvSpPr>
        <p:spPr>
          <a:xfrm>
            <a:off x="213360" y="117834"/>
            <a:ext cx="8476971"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p62"/>
          <p:cNvSpPr txBox="1">
            <a:spLocks noGrp="1"/>
          </p:cNvSpPr>
          <p:nvPr>
            <p:ph type="body" idx="2"/>
          </p:nvPr>
        </p:nvSpPr>
        <p:spPr>
          <a:xfrm>
            <a:off x="8936113" y="6291373"/>
            <a:ext cx="3001647"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2" name="Google Shape;332;p62"/>
          <p:cNvSpPr txBox="1">
            <a:spLocks noGrp="1"/>
          </p:cNvSpPr>
          <p:nvPr>
            <p:ph type="body" idx="3"/>
          </p:nvPr>
        </p:nvSpPr>
        <p:spPr>
          <a:xfrm>
            <a:off x="8946371" y="1604354"/>
            <a:ext cx="2991390" cy="467829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7B4900"/>
              </a:buClr>
              <a:buSzPts val="1200"/>
              <a:buNone/>
              <a:defRPr sz="1200">
                <a:solidFill>
                  <a:srgbClr val="7B490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3" name="Google Shape;333;p62"/>
          <p:cNvSpPr txBox="1">
            <a:spLocks noGrp="1"/>
          </p:cNvSpPr>
          <p:nvPr>
            <p:ph type="body" idx="4"/>
          </p:nvPr>
        </p:nvSpPr>
        <p:spPr>
          <a:xfrm>
            <a:off x="8946371" y="1295400"/>
            <a:ext cx="3024249" cy="30022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4" name="Google Shape;334;p62" descr="An empty placeholder to add an image. Click on the placeholder and select the image that you wish to add."/>
          <p:cNvSpPr>
            <a:spLocks noGrp="1"/>
          </p:cNvSpPr>
          <p:nvPr>
            <p:ph type="pic" idx="5"/>
          </p:nvPr>
        </p:nvSpPr>
        <p:spPr>
          <a:xfrm>
            <a:off x="221380" y="1313129"/>
            <a:ext cx="2560320" cy="2560320"/>
          </a:xfrm>
          <a:prstGeom prst="rect">
            <a:avLst/>
          </a:prstGeom>
          <a:solidFill>
            <a:srgbClr val="FFE9CA"/>
          </a:solidFill>
          <a:ln>
            <a:noFill/>
          </a:ln>
        </p:spPr>
      </p:sp>
      <p:sp>
        <p:nvSpPr>
          <p:cNvPr id="335" name="Google Shape;335;p62"/>
          <p:cNvSpPr txBox="1">
            <a:spLocks noGrp="1"/>
          </p:cNvSpPr>
          <p:nvPr>
            <p:ph type="body" idx="6"/>
          </p:nvPr>
        </p:nvSpPr>
        <p:spPr>
          <a:xfrm>
            <a:off x="463625" y="3878284"/>
            <a:ext cx="2316160"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6" name="Google Shape;336;p62" descr="An empty placeholder to add an image. Click on the placeholder and select the image that you wish to add."/>
          <p:cNvSpPr>
            <a:spLocks noGrp="1"/>
          </p:cNvSpPr>
          <p:nvPr>
            <p:ph type="pic" idx="7"/>
          </p:nvPr>
        </p:nvSpPr>
        <p:spPr>
          <a:xfrm>
            <a:off x="3168076" y="1313129"/>
            <a:ext cx="2560320" cy="2560320"/>
          </a:xfrm>
          <a:prstGeom prst="rect">
            <a:avLst/>
          </a:prstGeom>
          <a:solidFill>
            <a:srgbClr val="FFE9CA"/>
          </a:solidFill>
          <a:ln>
            <a:noFill/>
          </a:ln>
        </p:spPr>
      </p:sp>
      <p:sp>
        <p:nvSpPr>
          <p:cNvPr id="337" name="Google Shape;337;p62" descr="An empty placeholder to add an image. Click on the placeholder and select the image that you wish to add."/>
          <p:cNvSpPr>
            <a:spLocks noGrp="1"/>
          </p:cNvSpPr>
          <p:nvPr>
            <p:ph type="pic" idx="8"/>
          </p:nvPr>
        </p:nvSpPr>
        <p:spPr>
          <a:xfrm>
            <a:off x="6114771" y="1313129"/>
            <a:ext cx="2560320" cy="2560320"/>
          </a:xfrm>
          <a:prstGeom prst="rect">
            <a:avLst/>
          </a:prstGeom>
          <a:solidFill>
            <a:srgbClr val="FFE9CA"/>
          </a:solidFill>
          <a:ln>
            <a:noFill/>
          </a:ln>
        </p:spPr>
      </p:sp>
      <p:sp>
        <p:nvSpPr>
          <p:cNvPr id="338" name="Google Shape;338;p62"/>
          <p:cNvSpPr txBox="1">
            <a:spLocks noGrp="1"/>
          </p:cNvSpPr>
          <p:nvPr>
            <p:ph type="body" idx="9"/>
          </p:nvPr>
        </p:nvSpPr>
        <p:spPr>
          <a:xfrm>
            <a:off x="3412236" y="3878284"/>
            <a:ext cx="2316160"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9" name="Google Shape;339;p62"/>
          <p:cNvSpPr txBox="1">
            <a:spLocks noGrp="1"/>
          </p:cNvSpPr>
          <p:nvPr>
            <p:ph type="body" idx="13"/>
          </p:nvPr>
        </p:nvSpPr>
        <p:spPr>
          <a:xfrm>
            <a:off x="6349484" y="3878284"/>
            <a:ext cx="2325607"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0" name="Google Shape;340;p62"/>
          <p:cNvSpPr txBox="1">
            <a:spLocks noGrp="1"/>
          </p:cNvSpPr>
          <p:nvPr>
            <p:ph type="body" idx="14"/>
          </p:nvPr>
        </p:nvSpPr>
        <p:spPr>
          <a:xfrm>
            <a:off x="8946371" y="213824"/>
            <a:ext cx="2991389" cy="952080"/>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chemeClr val="lt1"/>
              </a:buClr>
              <a:buSzPts val="1200"/>
              <a:buNone/>
              <a:defRPr sz="12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62"/>
          <p:cNvSpPr txBox="1"/>
          <p:nvPr/>
        </p:nvSpPr>
        <p:spPr>
          <a:xfrm>
            <a:off x="145082"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7B4900"/>
              </a:buClr>
              <a:buSzPts val="2400"/>
              <a:buFont typeface="Arial"/>
              <a:buNone/>
            </a:pPr>
            <a:r>
              <a:rPr lang="en-US" sz="2400" b="0" i="0" u="none" strike="noStrike" cap="none">
                <a:solidFill>
                  <a:srgbClr val="7B4900"/>
                </a:solidFill>
                <a:latin typeface="Libre Franklin"/>
                <a:ea typeface="Libre Franklin"/>
                <a:cs typeface="Libre Franklin"/>
                <a:sym typeface="Libre Franklin"/>
              </a:rPr>
              <a:t>1</a:t>
            </a:r>
            <a:endParaRPr/>
          </a:p>
        </p:txBody>
      </p:sp>
      <p:sp>
        <p:nvSpPr>
          <p:cNvPr id="342" name="Google Shape;342;p62"/>
          <p:cNvSpPr txBox="1"/>
          <p:nvPr/>
        </p:nvSpPr>
        <p:spPr>
          <a:xfrm>
            <a:off x="3098093"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7B4900"/>
              </a:buClr>
              <a:buSzPts val="2400"/>
              <a:buFont typeface="Arial"/>
              <a:buNone/>
            </a:pPr>
            <a:r>
              <a:rPr lang="en-US" sz="2400" b="0" i="0" u="none" strike="noStrike" cap="none">
                <a:solidFill>
                  <a:srgbClr val="7B4900"/>
                </a:solidFill>
                <a:latin typeface="Libre Franklin"/>
                <a:ea typeface="Libre Franklin"/>
                <a:cs typeface="Libre Franklin"/>
                <a:sym typeface="Libre Franklin"/>
              </a:rPr>
              <a:t>2</a:t>
            </a:r>
            <a:endParaRPr/>
          </a:p>
        </p:txBody>
      </p:sp>
      <p:sp>
        <p:nvSpPr>
          <p:cNvPr id="343" name="Google Shape;343;p62"/>
          <p:cNvSpPr txBox="1"/>
          <p:nvPr/>
        </p:nvSpPr>
        <p:spPr>
          <a:xfrm>
            <a:off x="6051104"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7B4900"/>
              </a:buClr>
              <a:buSzPts val="2400"/>
              <a:buFont typeface="Arial"/>
              <a:buNone/>
            </a:pPr>
            <a:r>
              <a:rPr lang="en-US" sz="2400" b="0" i="0" u="none" strike="noStrike" cap="none">
                <a:solidFill>
                  <a:srgbClr val="7B4900"/>
                </a:solidFill>
                <a:latin typeface="Libre Franklin"/>
                <a:ea typeface="Libre Franklin"/>
                <a:cs typeface="Libre Franklin"/>
                <a:sym typeface="Libre Franklin"/>
              </a:rPr>
              <a:t>3</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_4 Recipe Book Recipe">
  <p:cSld name="4_4 Recipe Book Recipe">
    <p:spTree>
      <p:nvGrpSpPr>
        <p:cNvPr id="1" name="Shape 344"/>
        <p:cNvGrpSpPr/>
        <p:nvPr/>
      </p:nvGrpSpPr>
      <p:grpSpPr>
        <a:xfrm>
          <a:off x="0" y="0"/>
          <a:ext cx="0" cy="0"/>
          <a:chOff x="0" y="0"/>
          <a:chExt cx="0" cy="0"/>
        </a:xfrm>
      </p:grpSpPr>
      <p:sp>
        <p:nvSpPr>
          <p:cNvPr id="345" name="Google Shape;345;p63"/>
          <p:cNvSpPr/>
          <p:nvPr/>
        </p:nvSpPr>
        <p:spPr>
          <a:xfrm>
            <a:off x="-15240" y="0"/>
            <a:ext cx="5788152" cy="1181100"/>
          </a:xfrm>
          <a:prstGeom prst="rect">
            <a:avLst/>
          </a:prstGeom>
          <a:solidFill>
            <a:srgbClr val="7B4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346" name="Google Shape;346;p63"/>
          <p:cNvSpPr txBox="1">
            <a:spLocks noGrp="1"/>
          </p:cNvSpPr>
          <p:nvPr>
            <p:ph type="subTitle" idx="1"/>
          </p:nvPr>
        </p:nvSpPr>
        <p:spPr>
          <a:xfrm>
            <a:off x="2366211" y="859534"/>
            <a:ext cx="3406701" cy="32156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1400"/>
              <a:buNone/>
              <a:defRPr sz="14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7" name="Google Shape;347;p63"/>
          <p:cNvSpPr txBox="1">
            <a:spLocks noGrp="1"/>
          </p:cNvSpPr>
          <p:nvPr>
            <p:ph type="title"/>
          </p:nvPr>
        </p:nvSpPr>
        <p:spPr>
          <a:xfrm>
            <a:off x="213361" y="165960"/>
            <a:ext cx="5559552" cy="634092"/>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2800"/>
              <a:buFont typeface="Libre Franklin Medium"/>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63"/>
          <p:cNvSpPr/>
          <p:nvPr/>
        </p:nvSpPr>
        <p:spPr>
          <a:xfrm>
            <a:off x="0" y="1181101"/>
            <a:ext cx="5788152" cy="5676900"/>
          </a:xfrm>
          <a:prstGeom prst="rect">
            <a:avLst/>
          </a:prstGeom>
          <a:solidFill>
            <a:srgbClr val="FFE9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349" name="Google Shape;349;p63" descr="An empty placeholder to add an image. Click on the placeholder and select the image that you wish to add."/>
          <p:cNvSpPr>
            <a:spLocks noGrp="1"/>
          </p:cNvSpPr>
          <p:nvPr>
            <p:ph type="pic" idx="2"/>
          </p:nvPr>
        </p:nvSpPr>
        <p:spPr>
          <a:xfrm>
            <a:off x="184077" y="129986"/>
            <a:ext cx="1472184" cy="1444752"/>
          </a:xfrm>
          <a:prstGeom prst="rect">
            <a:avLst/>
          </a:prstGeom>
          <a:solidFill>
            <a:schemeClr val="lt1"/>
          </a:solidFill>
          <a:ln>
            <a:noFill/>
          </a:ln>
        </p:spPr>
      </p:sp>
      <p:sp>
        <p:nvSpPr>
          <p:cNvPr id="350" name="Google Shape;350;p63"/>
          <p:cNvSpPr txBox="1">
            <a:spLocks noGrp="1"/>
          </p:cNvSpPr>
          <p:nvPr>
            <p:ph type="body" idx="3"/>
          </p:nvPr>
        </p:nvSpPr>
        <p:spPr>
          <a:xfrm>
            <a:off x="184078" y="1886336"/>
            <a:ext cx="1472184" cy="1971790"/>
          </a:xfrm>
          <a:prstGeom prst="rect">
            <a:avLst/>
          </a:prstGeom>
          <a:noFill/>
          <a:ln>
            <a:noFill/>
          </a:ln>
        </p:spPr>
        <p:txBody>
          <a:bodyPr spcFirstLastPara="1" wrap="square" lIns="91425" tIns="91425" rIns="91425" bIns="91425" anchor="t" anchorCtr="0">
            <a:normAutofit/>
          </a:bodyPr>
          <a:lstStyle>
            <a:lvl1pPr marL="457200" lvl="0" indent="-228600" algn="ctr">
              <a:lnSpc>
                <a:spcPct val="100000"/>
              </a:lnSpc>
              <a:spcBef>
                <a:spcPts val="0"/>
              </a:spcBef>
              <a:spcAft>
                <a:spcPts val="0"/>
              </a:spcAft>
              <a:buClr>
                <a:srgbClr val="7B4900"/>
              </a:buClr>
              <a:buSzPts val="1200"/>
              <a:buNone/>
              <a:defRPr sz="1200" i="1">
                <a:solidFill>
                  <a:srgbClr val="7B490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1" name="Google Shape;351;p63"/>
          <p:cNvSpPr txBox="1">
            <a:spLocks noGrp="1"/>
          </p:cNvSpPr>
          <p:nvPr>
            <p:ph type="body" idx="4"/>
          </p:nvPr>
        </p:nvSpPr>
        <p:spPr>
          <a:xfrm>
            <a:off x="1933678" y="1886336"/>
            <a:ext cx="3745227" cy="451687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7B4900"/>
              </a:buClr>
              <a:buSzPts val="1200"/>
              <a:buNone/>
              <a:defRPr sz="1200">
                <a:solidFill>
                  <a:srgbClr val="7B490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52" name="Google Shape;352;p63"/>
          <p:cNvSpPr txBox="1">
            <a:spLocks noGrp="1"/>
          </p:cNvSpPr>
          <p:nvPr>
            <p:ph type="body" idx="5"/>
          </p:nvPr>
        </p:nvSpPr>
        <p:spPr>
          <a:xfrm>
            <a:off x="1942554" y="6477581"/>
            <a:ext cx="3735869" cy="3269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53" name="Google Shape;353;p63" descr="An empty placeholder to add an image. Click on the placeholder and select the image that you wish to add."/>
          <p:cNvSpPr>
            <a:spLocks noGrp="1"/>
          </p:cNvSpPr>
          <p:nvPr>
            <p:ph type="pic" idx="6"/>
          </p:nvPr>
        </p:nvSpPr>
        <p:spPr>
          <a:xfrm>
            <a:off x="6017143" y="296778"/>
            <a:ext cx="1874380" cy="1371600"/>
          </a:xfrm>
          <a:prstGeom prst="rect">
            <a:avLst/>
          </a:prstGeom>
          <a:solidFill>
            <a:srgbClr val="FFE9CA"/>
          </a:solidFill>
          <a:ln>
            <a:noFill/>
          </a:ln>
        </p:spPr>
      </p:sp>
      <p:sp>
        <p:nvSpPr>
          <p:cNvPr id="354" name="Google Shape;354;p63" descr="An empty placeholder to add an image. Click on the placeholder and select the image that you wish to add."/>
          <p:cNvSpPr>
            <a:spLocks noGrp="1"/>
          </p:cNvSpPr>
          <p:nvPr>
            <p:ph type="pic" idx="7"/>
          </p:nvPr>
        </p:nvSpPr>
        <p:spPr>
          <a:xfrm>
            <a:off x="6017143" y="1921978"/>
            <a:ext cx="1874380" cy="1371600"/>
          </a:xfrm>
          <a:prstGeom prst="rect">
            <a:avLst/>
          </a:prstGeom>
          <a:solidFill>
            <a:srgbClr val="FFE9CA"/>
          </a:solidFill>
          <a:ln>
            <a:noFill/>
          </a:ln>
        </p:spPr>
      </p:sp>
      <p:sp>
        <p:nvSpPr>
          <p:cNvPr id="355" name="Google Shape;355;p63" descr="An empty placeholder to add an image. Click on the placeholder and select the image that you wish to add."/>
          <p:cNvSpPr>
            <a:spLocks noGrp="1"/>
          </p:cNvSpPr>
          <p:nvPr>
            <p:ph type="pic" idx="8"/>
          </p:nvPr>
        </p:nvSpPr>
        <p:spPr>
          <a:xfrm>
            <a:off x="6017143" y="3547178"/>
            <a:ext cx="1874380" cy="1371600"/>
          </a:xfrm>
          <a:prstGeom prst="rect">
            <a:avLst/>
          </a:prstGeom>
          <a:solidFill>
            <a:srgbClr val="FFE9CA"/>
          </a:solidFill>
          <a:ln>
            <a:noFill/>
          </a:ln>
        </p:spPr>
      </p:sp>
      <p:sp>
        <p:nvSpPr>
          <p:cNvPr id="356" name="Google Shape;356;p63" descr="An empty placeholder to add an image. Click on the placeholder and select the image that you wish to add."/>
          <p:cNvSpPr>
            <a:spLocks noGrp="1"/>
          </p:cNvSpPr>
          <p:nvPr>
            <p:ph type="pic" idx="9"/>
          </p:nvPr>
        </p:nvSpPr>
        <p:spPr>
          <a:xfrm>
            <a:off x="6017662" y="5172377"/>
            <a:ext cx="1874380" cy="1371600"/>
          </a:xfrm>
          <a:prstGeom prst="rect">
            <a:avLst/>
          </a:prstGeom>
          <a:solidFill>
            <a:srgbClr val="FFE9CA"/>
          </a:solidFill>
          <a:ln>
            <a:noFill/>
          </a:ln>
        </p:spPr>
      </p:sp>
      <p:sp>
        <p:nvSpPr>
          <p:cNvPr id="357" name="Google Shape;357;p63"/>
          <p:cNvSpPr txBox="1">
            <a:spLocks noGrp="1"/>
          </p:cNvSpPr>
          <p:nvPr>
            <p:ph type="body" idx="13"/>
          </p:nvPr>
        </p:nvSpPr>
        <p:spPr>
          <a:xfrm>
            <a:off x="8155381" y="269869"/>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58" name="Google Shape;358;p63"/>
          <p:cNvSpPr txBox="1">
            <a:spLocks noGrp="1"/>
          </p:cNvSpPr>
          <p:nvPr>
            <p:ph type="body" idx="14"/>
          </p:nvPr>
        </p:nvSpPr>
        <p:spPr>
          <a:xfrm>
            <a:off x="8155381" y="1903490"/>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59" name="Google Shape;359;p63"/>
          <p:cNvSpPr txBox="1">
            <a:spLocks noGrp="1"/>
          </p:cNvSpPr>
          <p:nvPr>
            <p:ph type="body" idx="15"/>
          </p:nvPr>
        </p:nvSpPr>
        <p:spPr>
          <a:xfrm>
            <a:off x="8155381" y="3537111"/>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60" name="Google Shape;360;p63"/>
          <p:cNvSpPr txBox="1">
            <a:spLocks noGrp="1"/>
          </p:cNvSpPr>
          <p:nvPr>
            <p:ph type="body" idx="16"/>
          </p:nvPr>
        </p:nvSpPr>
        <p:spPr>
          <a:xfrm>
            <a:off x="1927739" y="1480561"/>
            <a:ext cx="3745227" cy="3132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61" name="Google Shape;361;p63"/>
          <p:cNvSpPr txBox="1">
            <a:spLocks noGrp="1"/>
          </p:cNvSpPr>
          <p:nvPr>
            <p:ph type="body" idx="17"/>
          </p:nvPr>
        </p:nvSpPr>
        <p:spPr>
          <a:xfrm>
            <a:off x="8155381" y="5170732"/>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62" name="Google Shape;362;p63"/>
          <p:cNvSpPr txBox="1"/>
          <p:nvPr/>
        </p:nvSpPr>
        <p:spPr>
          <a:xfrm>
            <a:off x="7888697" y="269869"/>
            <a:ext cx="319318"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1800"/>
              <a:buFont typeface="Arial"/>
              <a:buNone/>
            </a:pPr>
            <a:r>
              <a:rPr lang="en-US" sz="1800" b="0" i="0" u="none" strike="noStrike" cap="none">
                <a:solidFill>
                  <a:srgbClr val="7B4900"/>
                </a:solidFill>
                <a:latin typeface="Libre Franklin"/>
                <a:ea typeface="Libre Franklin"/>
                <a:cs typeface="Libre Franklin"/>
                <a:sym typeface="Libre Franklin"/>
              </a:rPr>
              <a:t>1</a:t>
            </a:r>
            <a:endParaRPr/>
          </a:p>
        </p:txBody>
      </p:sp>
      <p:sp>
        <p:nvSpPr>
          <p:cNvPr id="363" name="Google Shape;363;p63"/>
          <p:cNvSpPr txBox="1"/>
          <p:nvPr/>
        </p:nvSpPr>
        <p:spPr>
          <a:xfrm>
            <a:off x="7888696" y="1902428"/>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1800"/>
              <a:buFont typeface="Arial"/>
              <a:buNone/>
            </a:pPr>
            <a:r>
              <a:rPr lang="en-US" sz="1800" b="0" i="0" u="none" strike="noStrike" cap="none">
                <a:solidFill>
                  <a:srgbClr val="7B4900"/>
                </a:solidFill>
                <a:latin typeface="Libre Franklin"/>
                <a:ea typeface="Libre Franklin"/>
                <a:cs typeface="Libre Franklin"/>
                <a:sym typeface="Libre Franklin"/>
              </a:rPr>
              <a:t>2</a:t>
            </a:r>
            <a:endParaRPr/>
          </a:p>
        </p:txBody>
      </p:sp>
      <p:sp>
        <p:nvSpPr>
          <p:cNvPr id="364" name="Google Shape;364;p63"/>
          <p:cNvSpPr txBox="1"/>
          <p:nvPr/>
        </p:nvSpPr>
        <p:spPr>
          <a:xfrm>
            <a:off x="7888696" y="3534987"/>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1800"/>
              <a:buFont typeface="Arial"/>
              <a:buNone/>
            </a:pPr>
            <a:r>
              <a:rPr lang="en-US" sz="1800" b="0" i="0" u="none" strike="noStrike" cap="none">
                <a:solidFill>
                  <a:srgbClr val="7B4900"/>
                </a:solidFill>
                <a:latin typeface="Libre Franklin"/>
                <a:ea typeface="Libre Franklin"/>
                <a:cs typeface="Libre Franklin"/>
                <a:sym typeface="Libre Franklin"/>
              </a:rPr>
              <a:t>3</a:t>
            </a:r>
            <a:endParaRPr/>
          </a:p>
        </p:txBody>
      </p:sp>
      <p:sp>
        <p:nvSpPr>
          <p:cNvPr id="365" name="Google Shape;365;p63"/>
          <p:cNvSpPr txBox="1"/>
          <p:nvPr/>
        </p:nvSpPr>
        <p:spPr>
          <a:xfrm>
            <a:off x="7888696" y="5167546"/>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B4900"/>
              </a:buClr>
              <a:buSzPts val="1800"/>
              <a:buFont typeface="Arial"/>
              <a:buNone/>
            </a:pPr>
            <a:r>
              <a:rPr lang="en-US" sz="1800" b="0" i="0" u="none" strike="noStrike" cap="none">
                <a:solidFill>
                  <a:srgbClr val="7B4900"/>
                </a:solidFill>
                <a:latin typeface="Libre Franklin"/>
                <a:ea typeface="Libre Franklin"/>
                <a:cs typeface="Libre Franklin"/>
                <a:sym typeface="Libre Franklin"/>
              </a:rPr>
              <a:t>4</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5 Recipe Book Recipe">
  <p:cSld name="4_5 Recipe Book Recipe">
    <p:spTree>
      <p:nvGrpSpPr>
        <p:cNvPr id="1" name="Shape 366"/>
        <p:cNvGrpSpPr/>
        <p:nvPr/>
      </p:nvGrpSpPr>
      <p:grpSpPr>
        <a:xfrm>
          <a:off x="0" y="0"/>
          <a:ext cx="0" cy="0"/>
          <a:chOff x="0" y="0"/>
          <a:chExt cx="0" cy="0"/>
        </a:xfrm>
      </p:grpSpPr>
      <p:sp>
        <p:nvSpPr>
          <p:cNvPr id="367" name="Google Shape;367;p64" descr="An empty placeholder to add an image. Click on the placeholder and select the image that you wish to add."/>
          <p:cNvSpPr>
            <a:spLocks noGrp="1"/>
          </p:cNvSpPr>
          <p:nvPr>
            <p:ph type="pic" idx="2"/>
          </p:nvPr>
        </p:nvSpPr>
        <p:spPr>
          <a:xfrm>
            <a:off x="0" y="0"/>
            <a:ext cx="5998464" cy="6858000"/>
          </a:xfrm>
          <a:prstGeom prst="rect">
            <a:avLst/>
          </a:prstGeom>
          <a:solidFill>
            <a:srgbClr val="FFE9CA"/>
          </a:solidFill>
          <a:ln>
            <a:noFill/>
          </a:ln>
        </p:spPr>
      </p:sp>
      <p:sp>
        <p:nvSpPr>
          <p:cNvPr id="368" name="Google Shape;368;p64"/>
          <p:cNvSpPr txBox="1">
            <a:spLocks noGrp="1"/>
          </p:cNvSpPr>
          <p:nvPr>
            <p:ph type="body" idx="1"/>
          </p:nvPr>
        </p:nvSpPr>
        <p:spPr>
          <a:xfrm>
            <a:off x="6095998" y="0"/>
            <a:ext cx="5879593" cy="877824"/>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7B4900"/>
              </a:buClr>
              <a:buSzPts val="1600"/>
              <a:buNone/>
              <a:defRPr sz="1600" i="1">
                <a:solidFill>
                  <a:srgbClr val="7B490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64"/>
          <p:cNvSpPr txBox="1">
            <a:spLocks noGrp="1"/>
          </p:cNvSpPr>
          <p:nvPr>
            <p:ph type="title"/>
          </p:nvPr>
        </p:nvSpPr>
        <p:spPr>
          <a:xfrm>
            <a:off x="926592" y="877824"/>
            <a:ext cx="11265408" cy="1179576"/>
          </a:xfrm>
          <a:prstGeom prst="rect">
            <a:avLst/>
          </a:prstGeom>
          <a:solidFill>
            <a:srgbClr val="7B4900"/>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64"/>
          <p:cNvSpPr txBox="1">
            <a:spLocks noGrp="1"/>
          </p:cNvSpPr>
          <p:nvPr>
            <p:ph type="subTitle" idx="3"/>
          </p:nvPr>
        </p:nvSpPr>
        <p:spPr>
          <a:xfrm>
            <a:off x="8785299" y="1735834"/>
            <a:ext cx="3406701" cy="32156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1200"/>
              <a:buNone/>
              <a:defRPr sz="12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1" name="Google Shape;371;p64"/>
          <p:cNvSpPr/>
          <p:nvPr/>
        </p:nvSpPr>
        <p:spPr>
          <a:xfrm>
            <a:off x="5992994" y="6316980"/>
            <a:ext cx="6199006" cy="541020"/>
          </a:xfrm>
          <a:prstGeom prst="rect">
            <a:avLst/>
          </a:prstGeom>
          <a:solidFill>
            <a:srgbClr val="FFE9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372" name="Google Shape;372;p64"/>
          <p:cNvSpPr txBox="1">
            <a:spLocks noGrp="1"/>
          </p:cNvSpPr>
          <p:nvPr>
            <p:ph type="body" idx="4"/>
          </p:nvPr>
        </p:nvSpPr>
        <p:spPr>
          <a:xfrm>
            <a:off x="6096000" y="2181537"/>
            <a:ext cx="2856467"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B4900"/>
              </a:buClr>
              <a:buSzPts val="1600"/>
              <a:buNone/>
              <a:defRPr sz="1600" i="0">
                <a:solidFill>
                  <a:srgbClr val="7B490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73" name="Google Shape;373;p64"/>
          <p:cNvSpPr txBox="1">
            <a:spLocks noGrp="1"/>
          </p:cNvSpPr>
          <p:nvPr>
            <p:ph type="body" idx="5"/>
          </p:nvPr>
        </p:nvSpPr>
        <p:spPr>
          <a:xfrm>
            <a:off x="6095999" y="2449317"/>
            <a:ext cx="5879592" cy="180136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200"/>
              <a:buNone/>
              <a:defRPr sz="1200" i="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64"/>
          <p:cNvSpPr txBox="1">
            <a:spLocks noGrp="1"/>
          </p:cNvSpPr>
          <p:nvPr>
            <p:ph type="body" idx="6"/>
          </p:nvPr>
        </p:nvSpPr>
        <p:spPr>
          <a:xfrm>
            <a:off x="6095999" y="4250685"/>
            <a:ext cx="5879592" cy="201485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000"/>
              </a:spcBef>
              <a:spcAft>
                <a:spcPts val="0"/>
              </a:spcAft>
              <a:buClr>
                <a:srgbClr val="7B4900"/>
              </a:buClr>
              <a:buSzPts val="1440"/>
              <a:buFont typeface="Libre Franklin Medium"/>
              <a:buAutoNum type="arabicPeriod"/>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75" name="Google Shape;375;p64"/>
          <p:cNvSpPr txBox="1">
            <a:spLocks noGrp="1"/>
          </p:cNvSpPr>
          <p:nvPr>
            <p:ph type="body" idx="7"/>
          </p:nvPr>
        </p:nvSpPr>
        <p:spPr>
          <a:xfrm>
            <a:off x="6095997" y="6366423"/>
            <a:ext cx="5879593" cy="3987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1 Recipe Book Recipe">
  <p:cSld name="5_1 Recipe Book Recipe">
    <p:spTree>
      <p:nvGrpSpPr>
        <p:cNvPr id="1" name="Shape 376"/>
        <p:cNvGrpSpPr/>
        <p:nvPr/>
      </p:nvGrpSpPr>
      <p:grpSpPr>
        <a:xfrm>
          <a:off x="0" y="0"/>
          <a:ext cx="0" cy="0"/>
          <a:chOff x="0" y="0"/>
          <a:chExt cx="0" cy="0"/>
        </a:xfrm>
      </p:grpSpPr>
      <p:sp>
        <p:nvSpPr>
          <p:cNvPr id="377" name="Google Shape;377;p65" descr="An empty placeholder to add an image. Click on the placeholder and select the image that you wish to add."/>
          <p:cNvSpPr>
            <a:spLocks noGrp="1"/>
          </p:cNvSpPr>
          <p:nvPr>
            <p:ph type="pic" idx="2"/>
          </p:nvPr>
        </p:nvSpPr>
        <p:spPr>
          <a:xfrm>
            <a:off x="-7220" y="1181100"/>
            <a:ext cx="5790659" cy="5676900"/>
          </a:xfrm>
          <a:prstGeom prst="rect">
            <a:avLst/>
          </a:prstGeom>
          <a:solidFill>
            <a:srgbClr val="E6E6E6"/>
          </a:solidFill>
          <a:ln>
            <a:noFill/>
          </a:ln>
        </p:spPr>
      </p:sp>
      <p:sp>
        <p:nvSpPr>
          <p:cNvPr id="378" name="Google Shape;378;p65"/>
          <p:cNvSpPr txBox="1">
            <a:spLocks noGrp="1"/>
          </p:cNvSpPr>
          <p:nvPr>
            <p:ph type="body" idx="1"/>
          </p:nvPr>
        </p:nvSpPr>
        <p:spPr>
          <a:xfrm>
            <a:off x="6018265" y="3734155"/>
            <a:ext cx="5919495" cy="253138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000"/>
              </a:spcBef>
              <a:spcAft>
                <a:spcPts val="0"/>
              </a:spcAft>
              <a:buClr>
                <a:srgbClr val="414141"/>
              </a:buClr>
              <a:buSzPts val="1440"/>
              <a:buFont typeface="Libre Franklin Medium"/>
              <a:buAutoNum type="arabicPeriod"/>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79" name="Google Shape;379;p65"/>
          <p:cNvSpPr txBox="1">
            <a:spLocks noGrp="1"/>
          </p:cNvSpPr>
          <p:nvPr>
            <p:ph type="body" idx="3"/>
          </p:nvPr>
        </p:nvSpPr>
        <p:spPr>
          <a:xfrm>
            <a:off x="6018265" y="340659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414141"/>
              </a:buClr>
              <a:buSzPts val="1600"/>
              <a:buNone/>
              <a:defRPr sz="1600" i="0">
                <a:solidFill>
                  <a:srgbClr val="414141"/>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80" name="Google Shape;380;p65"/>
          <p:cNvSpPr txBox="1">
            <a:spLocks noGrp="1"/>
          </p:cNvSpPr>
          <p:nvPr>
            <p:ph type="body" idx="4"/>
          </p:nvPr>
        </p:nvSpPr>
        <p:spPr>
          <a:xfrm>
            <a:off x="6027995" y="1576050"/>
            <a:ext cx="5909765" cy="177831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rgbClr val="414141"/>
              </a:buClr>
              <a:buSzPts val="1200"/>
              <a:buNone/>
              <a:defRPr sz="1200">
                <a:solidFill>
                  <a:srgbClr val="41414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81" name="Google Shape;381;p65"/>
          <p:cNvSpPr txBox="1">
            <a:spLocks noGrp="1"/>
          </p:cNvSpPr>
          <p:nvPr>
            <p:ph type="body" idx="5"/>
          </p:nvPr>
        </p:nvSpPr>
        <p:spPr>
          <a:xfrm>
            <a:off x="6020775" y="129004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414141"/>
              </a:buClr>
              <a:buSzPts val="1600"/>
              <a:buNone/>
              <a:defRPr sz="1600" i="0">
                <a:solidFill>
                  <a:srgbClr val="414141"/>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82" name="Google Shape;382;p65"/>
          <p:cNvSpPr/>
          <p:nvPr/>
        </p:nvSpPr>
        <p:spPr>
          <a:xfrm>
            <a:off x="-15240" y="0"/>
            <a:ext cx="12207240" cy="1181100"/>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383" name="Google Shape;383;p65"/>
          <p:cNvSpPr txBox="1">
            <a:spLocks noGrp="1"/>
          </p:cNvSpPr>
          <p:nvPr>
            <p:ph type="body" idx="6"/>
          </p:nvPr>
        </p:nvSpPr>
        <p:spPr>
          <a:xfrm>
            <a:off x="9401387" y="877386"/>
            <a:ext cx="2562683" cy="228601"/>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100"/>
              <a:buNone/>
              <a:defRPr sz="11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84" name="Google Shape;384;p65"/>
          <p:cNvSpPr txBox="1">
            <a:spLocks noGrp="1"/>
          </p:cNvSpPr>
          <p:nvPr>
            <p:ph type="subTitle" idx="7"/>
          </p:nvPr>
        </p:nvSpPr>
        <p:spPr>
          <a:xfrm>
            <a:off x="198120" y="805901"/>
            <a:ext cx="9144000"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5" name="Google Shape;385;p65"/>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6" name="Google Shape;386;p65"/>
          <p:cNvSpPr txBox="1">
            <a:spLocks noGrp="1"/>
          </p:cNvSpPr>
          <p:nvPr>
            <p:ph type="body" idx="8"/>
          </p:nvPr>
        </p:nvSpPr>
        <p:spPr>
          <a:xfrm>
            <a:off x="9575460" y="4992427"/>
            <a:ext cx="1944124" cy="1020891"/>
          </a:xfrm>
          <a:prstGeom prst="rect">
            <a:avLst/>
          </a:prstGeom>
          <a:solidFill>
            <a:srgbClr val="E6E6E6"/>
          </a:solid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414141"/>
              </a:buClr>
              <a:buSzPts val="1200"/>
              <a:buNone/>
              <a:defRPr sz="1200" i="1">
                <a:solidFill>
                  <a:srgbClr val="41414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7" name="Google Shape;387;p65"/>
          <p:cNvSpPr txBox="1">
            <a:spLocks noGrp="1"/>
          </p:cNvSpPr>
          <p:nvPr>
            <p:ph type="body" idx="9"/>
          </p:nvPr>
        </p:nvSpPr>
        <p:spPr>
          <a:xfrm>
            <a:off x="6018265" y="6291373"/>
            <a:ext cx="5919495"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1 Recipe Book Recipe">
  <p:cSld name="1_1 Recipe Book Recipe">
    <p:spTree>
      <p:nvGrpSpPr>
        <p:cNvPr id="1" name="Shape 22"/>
        <p:cNvGrpSpPr/>
        <p:nvPr/>
      </p:nvGrpSpPr>
      <p:grpSpPr>
        <a:xfrm>
          <a:off x="0" y="0"/>
          <a:ext cx="0" cy="0"/>
          <a:chOff x="0" y="0"/>
          <a:chExt cx="0" cy="0"/>
        </a:xfrm>
      </p:grpSpPr>
      <p:sp>
        <p:nvSpPr>
          <p:cNvPr id="23" name="Google Shape;23;p39"/>
          <p:cNvSpPr/>
          <p:nvPr/>
        </p:nvSpPr>
        <p:spPr>
          <a:xfrm>
            <a:off x="-15240" y="0"/>
            <a:ext cx="12207240" cy="1181100"/>
          </a:xfrm>
          <a:prstGeom prst="rect">
            <a:avLst/>
          </a:prstGeom>
          <a:solidFill>
            <a:srgbClr val="525B1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24" name="Google Shape;24;p39"/>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9"/>
          <p:cNvSpPr txBox="1">
            <a:spLocks noGrp="1"/>
          </p:cNvSpPr>
          <p:nvPr>
            <p:ph type="subTitle" idx="1"/>
          </p:nvPr>
        </p:nvSpPr>
        <p:spPr>
          <a:xfrm>
            <a:off x="198120" y="805901"/>
            <a:ext cx="9144000"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39"/>
          <p:cNvSpPr txBox="1">
            <a:spLocks noGrp="1"/>
          </p:cNvSpPr>
          <p:nvPr>
            <p:ph type="body" idx="2"/>
          </p:nvPr>
        </p:nvSpPr>
        <p:spPr>
          <a:xfrm>
            <a:off x="9401387" y="877386"/>
            <a:ext cx="2562683" cy="228601"/>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100"/>
              <a:buNone/>
              <a:defRPr sz="11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 name="Google Shape;27;p39" descr="An empty placeholder to add an image. Click on the placeholder and select the image that you wish to add."/>
          <p:cNvSpPr>
            <a:spLocks noGrp="1"/>
          </p:cNvSpPr>
          <p:nvPr>
            <p:ph type="pic" idx="3"/>
          </p:nvPr>
        </p:nvSpPr>
        <p:spPr>
          <a:xfrm>
            <a:off x="-7220" y="1181100"/>
            <a:ext cx="5790659" cy="5676900"/>
          </a:xfrm>
          <a:prstGeom prst="rect">
            <a:avLst/>
          </a:prstGeom>
          <a:solidFill>
            <a:srgbClr val="F1F5CD"/>
          </a:solidFill>
          <a:ln>
            <a:noFill/>
          </a:ln>
        </p:spPr>
      </p:sp>
      <p:sp>
        <p:nvSpPr>
          <p:cNvPr id="28" name="Google Shape;28;p39"/>
          <p:cNvSpPr txBox="1">
            <a:spLocks noGrp="1"/>
          </p:cNvSpPr>
          <p:nvPr>
            <p:ph type="body" idx="4"/>
          </p:nvPr>
        </p:nvSpPr>
        <p:spPr>
          <a:xfrm>
            <a:off x="6020775" y="129004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525B13"/>
              </a:buClr>
              <a:buSzPts val="1600"/>
              <a:buNone/>
              <a:defRPr sz="1600" i="0">
                <a:solidFill>
                  <a:srgbClr val="525B13"/>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 name="Google Shape;29;p39"/>
          <p:cNvSpPr txBox="1">
            <a:spLocks noGrp="1"/>
          </p:cNvSpPr>
          <p:nvPr>
            <p:ph type="body" idx="5"/>
          </p:nvPr>
        </p:nvSpPr>
        <p:spPr>
          <a:xfrm>
            <a:off x="6027995" y="1576050"/>
            <a:ext cx="5909765" cy="177831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rgbClr val="535C13"/>
              </a:buClr>
              <a:buSzPts val="1200"/>
              <a:buNone/>
              <a:defRPr sz="1200">
                <a:solidFill>
                  <a:srgbClr val="535C13"/>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 name="Google Shape;30;p39"/>
          <p:cNvSpPr txBox="1">
            <a:spLocks noGrp="1"/>
          </p:cNvSpPr>
          <p:nvPr>
            <p:ph type="body" idx="6"/>
          </p:nvPr>
        </p:nvSpPr>
        <p:spPr>
          <a:xfrm>
            <a:off x="6018265" y="340659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525B13"/>
              </a:buClr>
              <a:buSzPts val="1600"/>
              <a:buNone/>
              <a:defRPr sz="1600" i="0">
                <a:solidFill>
                  <a:srgbClr val="525B13"/>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 name="Google Shape;31;p39"/>
          <p:cNvSpPr txBox="1">
            <a:spLocks noGrp="1"/>
          </p:cNvSpPr>
          <p:nvPr>
            <p:ph type="body" idx="7"/>
          </p:nvPr>
        </p:nvSpPr>
        <p:spPr>
          <a:xfrm>
            <a:off x="6018265" y="3734155"/>
            <a:ext cx="5919495" cy="25313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25B13"/>
              </a:buClr>
              <a:buSzPts val="1440"/>
              <a:buFont typeface="Libre Franklin Medium"/>
              <a:buNone/>
              <a:defRPr sz="1200">
                <a:solidFill>
                  <a:srgbClr val="535C13"/>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2" name="Google Shape;32;p39"/>
          <p:cNvSpPr txBox="1">
            <a:spLocks noGrp="1"/>
          </p:cNvSpPr>
          <p:nvPr>
            <p:ph type="body" idx="8"/>
          </p:nvPr>
        </p:nvSpPr>
        <p:spPr>
          <a:xfrm>
            <a:off x="9575460" y="4992427"/>
            <a:ext cx="1944124" cy="1020891"/>
          </a:xfrm>
          <a:prstGeom prst="rect">
            <a:avLst/>
          </a:prstGeom>
          <a:solidFill>
            <a:srgbClr val="F1F5CD"/>
          </a:solid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525B13"/>
              </a:buClr>
              <a:buSzPts val="1200"/>
              <a:buNone/>
              <a:defRPr sz="1200" i="1">
                <a:solidFill>
                  <a:srgbClr val="525B13"/>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9"/>
          <p:cNvSpPr txBox="1">
            <a:spLocks noGrp="1"/>
          </p:cNvSpPr>
          <p:nvPr>
            <p:ph type="body" idx="9"/>
          </p:nvPr>
        </p:nvSpPr>
        <p:spPr>
          <a:xfrm>
            <a:off x="6018265" y="6291373"/>
            <a:ext cx="5919495"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2 Recipe Book Recipe">
  <p:cSld name="5_2 Recipe Book Recipe">
    <p:spTree>
      <p:nvGrpSpPr>
        <p:cNvPr id="1" name="Shape 388"/>
        <p:cNvGrpSpPr/>
        <p:nvPr/>
      </p:nvGrpSpPr>
      <p:grpSpPr>
        <a:xfrm>
          <a:off x="0" y="0"/>
          <a:ext cx="0" cy="0"/>
          <a:chOff x="0" y="0"/>
          <a:chExt cx="0" cy="0"/>
        </a:xfrm>
      </p:grpSpPr>
      <p:sp>
        <p:nvSpPr>
          <p:cNvPr id="389" name="Google Shape;389;p66"/>
          <p:cNvSpPr/>
          <p:nvPr/>
        </p:nvSpPr>
        <p:spPr>
          <a:xfrm>
            <a:off x="8673395" y="0"/>
            <a:ext cx="3518604" cy="6858000"/>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390" name="Google Shape;390;p66"/>
          <p:cNvSpPr txBox="1">
            <a:spLocks noGrp="1"/>
          </p:cNvSpPr>
          <p:nvPr>
            <p:ph type="body" idx="1"/>
          </p:nvPr>
        </p:nvSpPr>
        <p:spPr>
          <a:xfrm>
            <a:off x="9042842" y="493212"/>
            <a:ext cx="2856467" cy="5691020"/>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414141"/>
              </a:buClr>
              <a:buSzPts val="1200"/>
              <a:buNone/>
              <a:defRPr sz="1200">
                <a:solidFill>
                  <a:srgbClr val="41414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1" name="Google Shape;391;p66"/>
          <p:cNvSpPr txBox="1">
            <a:spLocks noGrp="1"/>
          </p:cNvSpPr>
          <p:nvPr>
            <p:ph type="body" idx="2"/>
          </p:nvPr>
        </p:nvSpPr>
        <p:spPr>
          <a:xfrm>
            <a:off x="9034339" y="167107"/>
            <a:ext cx="2856467"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414141"/>
              </a:buClr>
              <a:buSzPts val="1600"/>
              <a:buNone/>
              <a:defRPr sz="1600" i="0">
                <a:solidFill>
                  <a:srgbClr val="414141"/>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2" name="Google Shape;392;p66"/>
          <p:cNvSpPr/>
          <p:nvPr/>
        </p:nvSpPr>
        <p:spPr>
          <a:xfrm>
            <a:off x="-15240" y="0"/>
            <a:ext cx="8688635" cy="1181100"/>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393" name="Google Shape;393;p66"/>
          <p:cNvSpPr txBox="1">
            <a:spLocks noGrp="1"/>
          </p:cNvSpPr>
          <p:nvPr>
            <p:ph type="subTitle" idx="3"/>
          </p:nvPr>
        </p:nvSpPr>
        <p:spPr>
          <a:xfrm>
            <a:off x="198120" y="781224"/>
            <a:ext cx="5296301" cy="39987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4" name="Google Shape;394;p66"/>
          <p:cNvSpPr txBox="1">
            <a:spLocks noGrp="1"/>
          </p:cNvSpPr>
          <p:nvPr>
            <p:ph type="title"/>
          </p:nvPr>
        </p:nvSpPr>
        <p:spPr>
          <a:xfrm>
            <a:off x="213360" y="117834"/>
            <a:ext cx="8460035"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66"/>
          <p:cNvSpPr txBox="1">
            <a:spLocks noGrp="1"/>
          </p:cNvSpPr>
          <p:nvPr>
            <p:ph type="body" idx="4"/>
          </p:nvPr>
        </p:nvSpPr>
        <p:spPr>
          <a:xfrm>
            <a:off x="198120" y="3898410"/>
            <a:ext cx="2852929" cy="1181100"/>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414141"/>
              </a:buClr>
              <a:buSzPts val="1200"/>
              <a:buNone/>
              <a:defRPr sz="1200" i="1">
                <a:solidFill>
                  <a:srgbClr val="41414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66"/>
          <p:cNvSpPr txBox="1">
            <a:spLocks noGrp="1"/>
          </p:cNvSpPr>
          <p:nvPr>
            <p:ph type="body" idx="5"/>
          </p:nvPr>
        </p:nvSpPr>
        <p:spPr>
          <a:xfrm>
            <a:off x="9051718" y="6254225"/>
            <a:ext cx="2856467" cy="48594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7" name="Google Shape;397;p66" descr="An empty placeholder to add an image. Click on the placeholder and select the image that you wish to add."/>
          <p:cNvSpPr>
            <a:spLocks noGrp="1"/>
          </p:cNvSpPr>
          <p:nvPr>
            <p:ph type="pic" idx="6"/>
          </p:nvPr>
        </p:nvSpPr>
        <p:spPr>
          <a:xfrm>
            <a:off x="6432432" y="1516966"/>
            <a:ext cx="2194560" cy="1508760"/>
          </a:xfrm>
          <a:prstGeom prst="rect">
            <a:avLst/>
          </a:prstGeom>
          <a:solidFill>
            <a:srgbClr val="E6E6E6"/>
          </a:solidFill>
          <a:ln>
            <a:noFill/>
          </a:ln>
        </p:spPr>
      </p:sp>
      <p:sp>
        <p:nvSpPr>
          <p:cNvPr id="398" name="Google Shape;398;p66"/>
          <p:cNvSpPr txBox="1">
            <a:spLocks noGrp="1"/>
          </p:cNvSpPr>
          <p:nvPr>
            <p:ph type="body" idx="7"/>
          </p:nvPr>
        </p:nvSpPr>
        <p:spPr>
          <a:xfrm>
            <a:off x="3525169" y="1516966"/>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9" name="Google Shape;399;p66" descr="An empty placeholder to add an image. Click on the placeholder and select the image that you wish to add."/>
          <p:cNvSpPr>
            <a:spLocks noGrp="1"/>
          </p:cNvSpPr>
          <p:nvPr>
            <p:ph type="pic" idx="8"/>
          </p:nvPr>
        </p:nvSpPr>
        <p:spPr>
          <a:xfrm>
            <a:off x="199756" y="1078689"/>
            <a:ext cx="2852928" cy="2798064"/>
          </a:xfrm>
          <a:prstGeom prst="rect">
            <a:avLst/>
          </a:prstGeom>
          <a:solidFill>
            <a:srgbClr val="E6E6E6"/>
          </a:solidFill>
          <a:ln>
            <a:noFill/>
          </a:ln>
        </p:spPr>
      </p:sp>
      <p:sp>
        <p:nvSpPr>
          <p:cNvPr id="400" name="Google Shape;400;p66"/>
          <p:cNvSpPr txBox="1">
            <a:spLocks noGrp="1"/>
          </p:cNvSpPr>
          <p:nvPr>
            <p:ph type="body" idx="9"/>
          </p:nvPr>
        </p:nvSpPr>
        <p:spPr>
          <a:xfrm>
            <a:off x="3525169" y="3337745"/>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01" name="Google Shape;401;p66"/>
          <p:cNvSpPr txBox="1">
            <a:spLocks noGrp="1"/>
          </p:cNvSpPr>
          <p:nvPr>
            <p:ph type="body" idx="13"/>
          </p:nvPr>
        </p:nvSpPr>
        <p:spPr>
          <a:xfrm>
            <a:off x="3525169" y="5134461"/>
            <a:ext cx="2728244" cy="14748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02" name="Google Shape;402;p66" descr="An empty placeholder to add an image. Click on the placeholder and select the image that you wish to add."/>
          <p:cNvSpPr>
            <a:spLocks noGrp="1"/>
          </p:cNvSpPr>
          <p:nvPr>
            <p:ph type="pic" idx="14"/>
          </p:nvPr>
        </p:nvSpPr>
        <p:spPr>
          <a:xfrm>
            <a:off x="6432432" y="3317693"/>
            <a:ext cx="2194560" cy="1508760"/>
          </a:xfrm>
          <a:prstGeom prst="rect">
            <a:avLst/>
          </a:prstGeom>
          <a:solidFill>
            <a:srgbClr val="E6E6E6"/>
          </a:solidFill>
          <a:ln>
            <a:noFill/>
          </a:ln>
        </p:spPr>
      </p:sp>
      <p:sp>
        <p:nvSpPr>
          <p:cNvPr id="403" name="Google Shape;403;p66" descr="An empty placeholder to add an image. Click on the placeholder and select the image that you wish to add."/>
          <p:cNvSpPr>
            <a:spLocks noGrp="1"/>
          </p:cNvSpPr>
          <p:nvPr>
            <p:ph type="pic" idx="15"/>
          </p:nvPr>
        </p:nvSpPr>
        <p:spPr>
          <a:xfrm>
            <a:off x="6432432" y="5118419"/>
            <a:ext cx="2194560" cy="1508760"/>
          </a:xfrm>
          <a:prstGeom prst="rect">
            <a:avLst/>
          </a:prstGeom>
          <a:solidFill>
            <a:srgbClr val="E6E6E6"/>
          </a:solidFill>
          <a:ln>
            <a:noFill/>
          </a:ln>
        </p:spPr>
      </p:sp>
      <p:sp>
        <p:nvSpPr>
          <p:cNvPr id="404" name="Google Shape;404;p66"/>
          <p:cNvSpPr txBox="1"/>
          <p:nvPr/>
        </p:nvSpPr>
        <p:spPr>
          <a:xfrm>
            <a:off x="3107833" y="1400373"/>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414141"/>
              </a:buClr>
              <a:buSzPts val="4000"/>
              <a:buFont typeface="Arial"/>
              <a:buNone/>
            </a:pPr>
            <a:r>
              <a:rPr lang="en-US" sz="4000" b="0" i="0" u="none" strike="noStrike" cap="none">
                <a:solidFill>
                  <a:srgbClr val="414141"/>
                </a:solidFill>
                <a:latin typeface="Libre Franklin"/>
                <a:ea typeface="Libre Franklin"/>
                <a:cs typeface="Libre Franklin"/>
                <a:sym typeface="Libre Franklin"/>
              </a:rPr>
              <a:t>1</a:t>
            </a:r>
            <a:endParaRPr/>
          </a:p>
        </p:txBody>
      </p:sp>
      <p:sp>
        <p:nvSpPr>
          <p:cNvPr id="405" name="Google Shape;405;p66"/>
          <p:cNvSpPr txBox="1"/>
          <p:nvPr/>
        </p:nvSpPr>
        <p:spPr>
          <a:xfrm>
            <a:off x="3107833" y="3266751"/>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414141"/>
              </a:buClr>
              <a:buSzPts val="4000"/>
              <a:buFont typeface="Arial"/>
              <a:buNone/>
            </a:pPr>
            <a:r>
              <a:rPr lang="en-US" sz="4000" b="0" i="0" u="none" strike="noStrike" cap="none">
                <a:solidFill>
                  <a:srgbClr val="414141"/>
                </a:solidFill>
                <a:latin typeface="Libre Franklin"/>
                <a:ea typeface="Libre Franklin"/>
                <a:cs typeface="Libre Franklin"/>
                <a:sym typeface="Libre Franklin"/>
              </a:rPr>
              <a:t>2</a:t>
            </a:r>
            <a:endParaRPr/>
          </a:p>
        </p:txBody>
      </p:sp>
      <p:sp>
        <p:nvSpPr>
          <p:cNvPr id="406" name="Google Shape;406;p66"/>
          <p:cNvSpPr txBox="1"/>
          <p:nvPr/>
        </p:nvSpPr>
        <p:spPr>
          <a:xfrm>
            <a:off x="3107833" y="5007869"/>
            <a:ext cx="486031" cy="646331"/>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414141"/>
              </a:buClr>
              <a:buSzPts val="4000"/>
              <a:buFont typeface="Arial"/>
              <a:buNone/>
            </a:pPr>
            <a:r>
              <a:rPr lang="en-US" sz="4000" b="0" i="0" u="none" strike="noStrike" cap="none">
                <a:solidFill>
                  <a:srgbClr val="414141"/>
                </a:solidFill>
                <a:latin typeface="Libre Franklin"/>
                <a:ea typeface="Libre Franklin"/>
                <a:cs typeface="Libre Franklin"/>
                <a:sym typeface="Libre Franklin"/>
              </a:rPr>
              <a:t>3</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_3 Recipe Book Recipe">
  <p:cSld name="5_3 Recipe Book Recipe">
    <p:spTree>
      <p:nvGrpSpPr>
        <p:cNvPr id="1" name="Shape 407"/>
        <p:cNvGrpSpPr/>
        <p:nvPr/>
      </p:nvGrpSpPr>
      <p:grpSpPr>
        <a:xfrm>
          <a:off x="0" y="0"/>
          <a:ext cx="0" cy="0"/>
          <a:chOff x="0" y="0"/>
          <a:chExt cx="0" cy="0"/>
        </a:xfrm>
      </p:grpSpPr>
      <p:sp>
        <p:nvSpPr>
          <p:cNvPr id="408" name="Google Shape;408;p67"/>
          <p:cNvSpPr/>
          <p:nvPr/>
        </p:nvSpPr>
        <p:spPr>
          <a:xfrm>
            <a:off x="-15240" y="0"/>
            <a:ext cx="12207240" cy="1181100"/>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409" name="Google Shape;409;p67"/>
          <p:cNvSpPr txBox="1">
            <a:spLocks noGrp="1"/>
          </p:cNvSpPr>
          <p:nvPr>
            <p:ph type="subTitle" idx="1"/>
          </p:nvPr>
        </p:nvSpPr>
        <p:spPr>
          <a:xfrm>
            <a:off x="198120" y="805901"/>
            <a:ext cx="8476971"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10" name="Google Shape;410;p67"/>
          <p:cNvSpPr txBox="1">
            <a:spLocks noGrp="1"/>
          </p:cNvSpPr>
          <p:nvPr>
            <p:ph type="title"/>
          </p:nvPr>
        </p:nvSpPr>
        <p:spPr>
          <a:xfrm>
            <a:off x="213360" y="117834"/>
            <a:ext cx="8476971"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1" name="Google Shape;411;p67"/>
          <p:cNvSpPr txBox="1">
            <a:spLocks noGrp="1"/>
          </p:cNvSpPr>
          <p:nvPr>
            <p:ph type="body" idx="2"/>
          </p:nvPr>
        </p:nvSpPr>
        <p:spPr>
          <a:xfrm>
            <a:off x="8936113" y="6291373"/>
            <a:ext cx="3001647"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12" name="Google Shape;412;p67"/>
          <p:cNvSpPr txBox="1">
            <a:spLocks noGrp="1"/>
          </p:cNvSpPr>
          <p:nvPr>
            <p:ph type="body" idx="3"/>
          </p:nvPr>
        </p:nvSpPr>
        <p:spPr>
          <a:xfrm>
            <a:off x="8946371" y="1604354"/>
            <a:ext cx="2991390" cy="467829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414141"/>
              </a:buClr>
              <a:buSzPts val="1200"/>
              <a:buNone/>
              <a:defRPr sz="1200">
                <a:solidFill>
                  <a:srgbClr val="41414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13" name="Google Shape;413;p67"/>
          <p:cNvSpPr txBox="1">
            <a:spLocks noGrp="1"/>
          </p:cNvSpPr>
          <p:nvPr>
            <p:ph type="body" idx="4"/>
          </p:nvPr>
        </p:nvSpPr>
        <p:spPr>
          <a:xfrm>
            <a:off x="8946371" y="1295400"/>
            <a:ext cx="3024249" cy="30022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414141"/>
              </a:buClr>
              <a:buSzPts val="1600"/>
              <a:buNone/>
              <a:defRPr sz="1600" i="0">
                <a:solidFill>
                  <a:srgbClr val="414141"/>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14" name="Google Shape;414;p67" descr="An empty placeholder to add an image. Click on the placeholder and select the image that you wish to add."/>
          <p:cNvSpPr>
            <a:spLocks noGrp="1"/>
          </p:cNvSpPr>
          <p:nvPr>
            <p:ph type="pic" idx="5"/>
          </p:nvPr>
        </p:nvSpPr>
        <p:spPr>
          <a:xfrm>
            <a:off x="221380" y="1313129"/>
            <a:ext cx="2560320" cy="2560320"/>
          </a:xfrm>
          <a:prstGeom prst="rect">
            <a:avLst/>
          </a:prstGeom>
          <a:solidFill>
            <a:srgbClr val="E6E6E6"/>
          </a:solidFill>
          <a:ln>
            <a:noFill/>
          </a:ln>
        </p:spPr>
      </p:sp>
      <p:sp>
        <p:nvSpPr>
          <p:cNvPr id="415" name="Google Shape;415;p67"/>
          <p:cNvSpPr txBox="1">
            <a:spLocks noGrp="1"/>
          </p:cNvSpPr>
          <p:nvPr>
            <p:ph type="body" idx="6"/>
          </p:nvPr>
        </p:nvSpPr>
        <p:spPr>
          <a:xfrm>
            <a:off x="463625" y="3878284"/>
            <a:ext cx="2316160"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16" name="Google Shape;416;p67" descr="An empty placeholder to add an image. Click on the placeholder and select the image that you wish to add."/>
          <p:cNvSpPr>
            <a:spLocks noGrp="1"/>
          </p:cNvSpPr>
          <p:nvPr>
            <p:ph type="pic" idx="7"/>
          </p:nvPr>
        </p:nvSpPr>
        <p:spPr>
          <a:xfrm>
            <a:off x="3168076" y="1313129"/>
            <a:ext cx="2560320" cy="2560320"/>
          </a:xfrm>
          <a:prstGeom prst="rect">
            <a:avLst/>
          </a:prstGeom>
          <a:solidFill>
            <a:srgbClr val="E6E6E6"/>
          </a:solidFill>
          <a:ln>
            <a:noFill/>
          </a:ln>
        </p:spPr>
      </p:sp>
      <p:sp>
        <p:nvSpPr>
          <p:cNvPr id="417" name="Google Shape;417;p67" descr="An empty placeholder to add an image. Click on the placeholder and select the image that you wish to add."/>
          <p:cNvSpPr>
            <a:spLocks noGrp="1"/>
          </p:cNvSpPr>
          <p:nvPr>
            <p:ph type="pic" idx="8"/>
          </p:nvPr>
        </p:nvSpPr>
        <p:spPr>
          <a:xfrm>
            <a:off x="6114771" y="1313129"/>
            <a:ext cx="2560320" cy="2560320"/>
          </a:xfrm>
          <a:prstGeom prst="rect">
            <a:avLst/>
          </a:prstGeom>
          <a:solidFill>
            <a:srgbClr val="E6E6E6"/>
          </a:solidFill>
          <a:ln>
            <a:noFill/>
          </a:ln>
        </p:spPr>
      </p:sp>
      <p:sp>
        <p:nvSpPr>
          <p:cNvPr id="418" name="Google Shape;418;p67"/>
          <p:cNvSpPr txBox="1">
            <a:spLocks noGrp="1"/>
          </p:cNvSpPr>
          <p:nvPr>
            <p:ph type="body" idx="9"/>
          </p:nvPr>
        </p:nvSpPr>
        <p:spPr>
          <a:xfrm>
            <a:off x="3412236" y="3878284"/>
            <a:ext cx="2316160"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19" name="Google Shape;419;p67"/>
          <p:cNvSpPr txBox="1">
            <a:spLocks noGrp="1"/>
          </p:cNvSpPr>
          <p:nvPr>
            <p:ph type="body" idx="13"/>
          </p:nvPr>
        </p:nvSpPr>
        <p:spPr>
          <a:xfrm>
            <a:off x="6349484" y="3878284"/>
            <a:ext cx="2325607" cy="27512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20" name="Google Shape;420;p67"/>
          <p:cNvSpPr txBox="1">
            <a:spLocks noGrp="1"/>
          </p:cNvSpPr>
          <p:nvPr>
            <p:ph type="body" idx="14"/>
          </p:nvPr>
        </p:nvSpPr>
        <p:spPr>
          <a:xfrm>
            <a:off x="8946371" y="213824"/>
            <a:ext cx="2991389" cy="952080"/>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chemeClr val="lt1"/>
              </a:buClr>
              <a:buSzPts val="1200"/>
              <a:buNone/>
              <a:defRPr sz="12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1" name="Google Shape;421;p67"/>
          <p:cNvSpPr txBox="1"/>
          <p:nvPr/>
        </p:nvSpPr>
        <p:spPr>
          <a:xfrm>
            <a:off x="145082"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414141"/>
              </a:buClr>
              <a:buSzPts val="2400"/>
              <a:buFont typeface="Arial"/>
              <a:buNone/>
            </a:pPr>
            <a:r>
              <a:rPr lang="en-US" sz="2400" b="0" i="0" u="none" strike="noStrike" cap="none">
                <a:solidFill>
                  <a:srgbClr val="414141"/>
                </a:solidFill>
                <a:latin typeface="Libre Franklin"/>
                <a:ea typeface="Libre Franklin"/>
                <a:cs typeface="Libre Franklin"/>
                <a:sym typeface="Libre Franklin"/>
              </a:rPr>
              <a:t>1</a:t>
            </a:r>
            <a:endParaRPr/>
          </a:p>
        </p:txBody>
      </p:sp>
      <p:sp>
        <p:nvSpPr>
          <p:cNvPr id="422" name="Google Shape;422;p67"/>
          <p:cNvSpPr txBox="1"/>
          <p:nvPr/>
        </p:nvSpPr>
        <p:spPr>
          <a:xfrm>
            <a:off x="3098093"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414141"/>
              </a:buClr>
              <a:buSzPts val="2400"/>
              <a:buFont typeface="Arial"/>
              <a:buNone/>
            </a:pPr>
            <a:r>
              <a:rPr lang="en-US" sz="2400" b="0" i="0" u="none" strike="noStrike" cap="none">
                <a:solidFill>
                  <a:srgbClr val="414141"/>
                </a:solidFill>
                <a:latin typeface="Libre Franklin"/>
                <a:ea typeface="Libre Franklin"/>
                <a:cs typeface="Libre Franklin"/>
                <a:sym typeface="Libre Franklin"/>
              </a:rPr>
              <a:t>2</a:t>
            </a:r>
            <a:endParaRPr/>
          </a:p>
        </p:txBody>
      </p:sp>
      <p:sp>
        <p:nvSpPr>
          <p:cNvPr id="423" name="Google Shape;423;p67"/>
          <p:cNvSpPr txBox="1"/>
          <p:nvPr/>
        </p:nvSpPr>
        <p:spPr>
          <a:xfrm>
            <a:off x="6051104" y="3873449"/>
            <a:ext cx="365806"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414141"/>
              </a:buClr>
              <a:buSzPts val="2400"/>
              <a:buFont typeface="Arial"/>
              <a:buNone/>
            </a:pPr>
            <a:r>
              <a:rPr lang="en-US" sz="2400" b="0" i="0" u="none" strike="noStrike" cap="none">
                <a:solidFill>
                  <a:srgbClr val="414141"/>
                </a:solidFill>
                <a:latin typeface="Libre Franklin"/>
                <a:ea typeface="Libre Franklin"/>
                <a:cs typeface="Libre Franklin"/>
                <a:sym typeface="Libre Franklin"/>
              </a:rPr>
              <a:t>3</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_4 Recipe Book Recipe">
  <p:cSld name="5_4 Recipe Book Recipe">
    <p:spTree>
      <p:nvGrpSpPr>
        <p:cNvPr id="1" name="Shape 424"/>
        <p:cNvGrpSpPr/>
        <p:nvPr/>
      </p:nvGrpSpPr>
      <p:grpSpPr>
        <a:xfrm>
          <a:off x="0" y="0"/>
          <a:ext cx="0" cy="0"/>
          <a:chOff x="0" y="0"/>
          <a:chExt cx="0" cy="0"/>
        </a:xfrm>
      </p:grpSpPr>
      <p:sp>
        <p:nvSpPr>
          <p:cNvPr id="425" name="Google Shape;425;p68"/>
          <p:cNvSpPr/>
          <p:nvPr/>
        </p:nvSpPr>
        <p:spPr>
          <a:xfrm>
            <a:off x="-15240" y="0"/>
            <a:ext cx="5788152" cy="1181100"/>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426" name="Google Shape;426;p68"/>
          <p:cNvSpPr txBox="1">
            <a:spLocks noGrp="1"/>
          </p:cNvSpPr>
          <p:nvPr>
            <p:ph type="subTitle" idx="1"/>
          </p:nvPr>
        </p:nvSpPr>
        <p:spPr>
          <a:xfrm>
            <a:off x="2366211" y="859534"/>
            <a:ext cx="3406701" cy="32156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1400"/>
              <a:buNone/>
              <a:defRPr sz="14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27" name="Google Shape;427;p68"/>
          <p:cNvSpPr txBox="1">
            <a:spLocks noGrp="1"/>
          </p:cNvSpPr>
          <p:nvPr>
            <p:ph type="title"/>
          </p:nvPr>
        </p:nvSpPr>
        <p:spPr>
          <a:xfrm>
            <a:off x="213361" y="165960"/>
            <a:ext cx="5559552" cy="634092"/>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2800"/>
              <a:buFont typeface="Libre Franklin Medium"/>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8" name="Google Shape;428;p68"/>
          <p:cNvSpPr/>
          <p:nvPr/>
        </p:nvSpPr>
        <p:spPr>
          <a:xfrm>
            <a:off x="0" y="1181101"/>
            <a:ext cx="5788152" cy="5676900"/>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429" name="Google Shape;429;p68" descr="An empty placeholder to add an image. Click on the placeholder and select the image that you wish to add."/>
          <p:cNvSpPr>
            <a:spLocks noGrp="1"/>
          </p:cNvSpPr>
          <p:nvPr>
            <p:ph type="pic" idx="2"/>
          </p:nvPr>
        </p:nvSpPr>
        <p:spPr>
          <a:xfrm>
            <a:off x="184077" y="129986"/>
            <a:ext cx="1472184" cy="1444752"/>
          </a:xfrm>
          <a:prstGeom prst="rect">
            <a:avLst/>
          </a:prstGeom>
          <a:solidFill>
            <a:schemeClr val="lt1"/>
          </a:solidFill>
          <a:ln>
            <a:noFill/>
          </a:ln>
        </p:spPr>
      </p:sp>
      <p:sp>
        <p:nvSpPr>
          <p:cNvPr id="430" name="Google Shape;430;p68"/>
          <p:cNvSpPr txBox="1">
            <a:spLocks noGrp="1"/>
          </p:cNvSpPr>
          <p:nvPr>
            <p:ph type="body" idx="3"/>
          </p:nvPr>
        </p:nvSpPr>
        <p:spPr>
          <a:xfrm>
            <a:off x="184078" y="1886336"/>
            <a:ext cx="1472184" cy="1971790"/>
          </a:xfrm>
          <a:prstGeom prst="rect">
            <a:avLst/>
          </a:prstGeom>
          <a:noFill/>
          <a:ln>
            <a:noFill/>
          </a:ln>
        </p:spPr>
        <p:txBody>
          <a:bodyPr spcFirstLastPara="1" wrap="square" lIns="91425" tIns="91425" rIns="91425" bIns="91425" anchor="t" anchorCtr="0">
            <a:normAutofit/>
          </a:bodyPr>
          <a:lstStyle>
            <a:lvl1pPr marL="457200" lvl="0" indent="-228600" algn="ctr">
              <a:lnSpc>
                <a:spcPct val="100000"/>
              </a:lnSpc>
              <a:spcBef>
                <a:spcPts val="0"/>
              </a:spcBef>
              <a:spcAft>
                <a:spcPts val="0"/>
              </a:spcAft>
              <a:buClr>
                <a:srgbClr val="414141"/>
              </a:buClr>
              <a:buSzPts val="1200"/>
              <a:buNone/>
              <a:defRPr sz="1200" i="1">
                <a:solidFill>
                  <a:srgbClr val="41414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1" name="Google Shape;431;p68"/>
          <p:cNvSpPr txBox="1">
            <a:spLocks noGrp="1"/>
          </p:cNvSpPr>
          <p:nvPr>
            <p:ph type="body" idx="4"/>
          </p:nvPr>
        </p:nvSpPr>
        <p:spPr>
          <a:xfrm>
            <a:off x="1933678" y="1886336"/>
            <a:ext cx="3745227" cy="451687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rgbClr val="414141"/>
              </a:buClr>
              <a:buSzPts val="1200"/>
              <a:buNone/>
              <a:defRPr sz="1200">
                <a:solidFill>
                  <a:srgbClr val="41414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2" name="Google Shape;432;p68"/>
          <p:cNvSpPr txBox="1">
            <a:spLocks noGrp="1"/>
          </p:cNvSpPr>
          <p:nvPr>
            <p:ph type="body" idx="5"/>
          </p:nvPr>
        </p:nvSpPr>
        <p:spPr>
          <a:xfrm>
            <a:off x="1942554" y="6477581"/>
            <a:ext cx="3735869" cy="3269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3" name="Google Shape;433;p68" descr="An empty placeholder to add an image. Click on the placeholder and select the image that you wish to add."/>
          <p:cNvSpPr>
            <a:spLocks noGrp="1"/>
          </p:cNvSpPr>
          <p:nvPr>
            <p:ph type="pic" idx="6"/>
          </p:nvPr>
        </p:nvSpPr>
        <p:spPr>
          <a:xfrm>
            <a:off x="6017143" y="296778"/>
            <a:ext cx="1874380" cy="1371600"/>
          </a:xfrm>
          <a:prstGeom prst="rect">
            <a:avLst/>
          </a:prstGeom>
          <a:solidFill>
            <a:srgbClr val="E6E6E6"/>
          </a:solidFill>
          <a:ln>
            <a:noFill/>
          </a:ln>
        </p:spPr>
      </p:sp>
      <p:sp>
        <p:nvSpPr>
          <p:cNvPr id="434" name="Google Shape;434;p68" descr="An empty placeholder to add an image. Click on the placeholder and select the image that you wish to add."/>
          <p:cNvSpPr>
            <a:spLocks noGrp="1"/>
          </p:cNvSpPr>
          <p:nvPr>
            <p:ph type="pic" idx="7"/>
          </p:nvPr>
        </p:nvSpPr>
        <p:spPr>
          <a:xfrm>
            <a:off x="6017143" y="1921978"/>
            <a:ext cx="1874380" cy="1371600"/>
          </a:xfrm>
          <a:prstGeom prst="rect">
            <a:avLst/>
          </a:prstGeom>
          <a:solidFill>
            <a:srgbClr val="E6E6E6"/>
          </a:solidFill>
          <a:ln>
            <a:noFill/>
          </a:ln>
        </p:spPr>
      </p:sp>
      <p:sp>
        <p:nvSpPr>
          <p:cNvPr id="435" name="Google Shape;435;p68" descr="An empty placeholder to add an image. Click on the placeholder and select the image that you wish to add."/>
          <p:cNvSpPr>
            <a:spLocks noGrp="1"/>
          </p:cNvSpPr>
          <p:nvPr>
            <p:ph type="pic" idx="8"/>
          </p:nvPr>
        </p:nvSpPr>
        <p:spPr>
          <a:xfrm>
            <a:off x="6017143" y="3547178"/>
            <a:ext cx="1874380" cy="1371600"/>
          </a:xfrm>
          <a:prstGeom prst="rect">
            <a:avLst/>
          </a:prstGeom>
          <a:solidFill>
            <a:srgbClr val="E6E6E6"/>
          </a:solidFill>
          <a:ln>
            <a:noFill/>
          </a:ln>
        </p:spPr>
      </p:sp>
      <p:sp>
        <p:nvSpPr>
          <p:cNvPr id="436" name="Google Shape;436;p68" descr="An empty placeholder to add an image. Click on the placeholder and select the image that you wish to add."/>
          <p:cNvSpPr>
            <a:spLocks noGrp="1"/>
          </p:cNvSpPr>
          <p:nvPr>
            <p:ph type="pic" idx="9"/>
          </p:nvPr>
        </p:nvSpPr>
        <p:spPr>
          <a:xfrm>
            <a:off x="6017662" y="5172377"/>
            <a:ext cx="1874380" cy="1371600"/>
          </a:xfrm>
          <a:prstGeom prst="rect">
            <a:avLst/>
          </a:prstGeom>
          <a:solidFill>
            <a:srgbClr val="E6E6E6"/>
          </a:solidFill>
          <a:ln>
            <a:noFill/>
          </a:ln>
        </p:spPr>
      </p:sp>
      <p:sp>
        <p:nvSpPr>
          <p:cNvPr id="437" name="Google Shape;437;p68"/>
          <p:cNvSpPr txBox="1">
            <a:spLocks noGrp="1"/>
          </p:cNvSpPr>
          <p:nvPr>
            <p:ph type="body" idx="13"/>
          </p:nvPr>
        </p:nvSpPr>
        <p:spPr>
          <a:xfrm>
            <a:off x="8155381" y="269869"/>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8" name="Google Shape;438;p68"/>
          <p:cNvSpPr txBox="1">
            <a:spLocks noGrp="1"/>
          </p:cNvSpPr>
          <p:nvPr>
            <p:ph type="body" idx="14"/>
          </p:nvPr>
        </p:nvSpPr>
        <p:spPr>
          <a:xfrm>
            <a:off x="8155381" y="1903490"/>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9" name="Google Shape;439;p68"/>
          <p:cNvSpPr txBox="1">
            <a:spLocks noGrp="1"/>
          </p:cNvSpPr>
          <p:nvPr>
            <p:ph type="body" idx="15"/>
          </p:nvPr>
        </p:nvSpPr>
        <p:spPr>
          <a:xfrm>
            <a:off x="8155381" y="3537111"/>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40" name="Google Shape;440;p68"/>
          <p:cNvSpPr txBox="1">
            <a:spLocks noGrp="1"/>
          </p:cNvSpPr>
          <p:nvPr>
            <p:ph type="body" idx="16"/>
          </p:nvPr>
        </p:nvSpPr>
        <p:spPr>
          <a:xfrm>
            <a:off x="1927739" y="1480561"/>
            <a:ext cx="3745227" cy="3132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414141"/>
              </a:buClr>
              <a:buSzPts val="1600"/>
              <a:buNone/>
              <a:defRPr sz="1600" i="0">
                <a:solidFill>
                  <a:srgbClr val="414141"/>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41" name="Google Shape;441;p68"/>
          <p:cNvSpPr txBox="1">
            <a:spLocks noGrp="1"/>
          </p:cNvSpPr>
          <p:nvPr>
            <p:ph type="body" idx="17"/>
          </p:nvPr>
        </p:nvSpPr>
        <p:spPr>
          <a:xfrm>
            <a:off x="8155381" y="5170732"/>
            <a:ext cx="3861359" cy="139850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525B13"/>
              </a:buClr>
              <a:buSzPts val="1440"/>
              <a:buFont typeface="Libre Franklin Medium"/>
              <a:buNone/>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42" name="Google Shape;442;p68"/>
          <p:cNvSpPr txBox="1"/>
          <p:nvPr/>
        </p:nvSpPr>
        <p:spPr>
          <a:xfrm>
            <a:off x="7888697" y="269869"/>
            <a:ext cx="319318"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414141"/>
              </a:buClr>
              <a:buSzPts val="1800"/>
              <a:buFont typeface="Arial"/>
              <a:buNone/>
            </a:pPr>
            <a:r>
              <a:rPr lang="en-US" sz="1800" b="0" i="0" u="none" strike="noStrike" cap="none">
                <a:solidFill>
                  <a:srgbClr val="414141"/>
                </a:solidFill>
                <a:latin typeface="Libre Franklin"/>
                <a:ea typeface="Libre Franklin"/>
                <a:cs typeface="Libre Franklin"/>
                <a:sym typeface="Libre Franklin"/>
              </a:rPr>
              <a:t>1</a:t>
            </a:r>
            <a:endParaRPr/>
          </a:p>
        </p:txBody>
      </p:sp>
      <p:sp>
        <p:nvSpPr>
          <p:cNvPr id="443" name="Google Shape;443;p68"/>
          <p:cNvSpPr txBox="1"/>
          <p:nvPr/>
        </p:nvSpPr>
        <p:spPr>
          <a:xfrm>
            <a:off x="7888696" y="1902428"/>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414141"/>
              </a:buClr>
              <a:buSzPts val="1800"/>
              <a:buFont typeface="Arial"/>
              <a:buNone/>
            </a:pPr>
            <a:r>
              <a:rPr lang="en-US" sz="1800" b="0" i="0" u="none" strike="noStrike" cap="none">
                <a:solidFill>
                  <a:srgbClr val="414141"/>
                </a:solidFill>
                <a:latin typeface="Libre Franklin"/>
                <a:ea typeface="Libre Franklin"/>
                <a:cs typeface="Libre Franklin"/>
                <a:sym typeface="Libre Franklin"/>
              </a:rPr>
              <a:t>2</a:t>
            </a:r>
            <a:endParaRPr/>
          </a:p>
        </p:txBody>
      </p:sp>
      <p:sp>
        <p:nvSpPr>
          <p:cNvPr id="444" name="Google Shape;444;p68"/>
          <p:cNvSpPr txBox="1"/>
          <p:nvPr/>
        </p:nvSpPr>
        <p:spPr>
          <a:xfrm>
            <a:off x="7888696" y="3534987"/>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414141"/>
              </a:buClr>
              <a:buSzPts val="1800"/>
              <a:buFont typeface="Arial"/>
              <a:buNone/>
            </a:pPr>
            <a:r>
              <a:rPr lang="en-US" sz="1800" b="0" i="0" u="none" strike="noStrike" cap="none">
                <a:solidFill>
                  <a:srgbClr val="414141"/>
                </a:solidFill>
                <a:latin typeface="Libre Franklin"/>
                <a:ea typeface="Libre Franklin"/>
                <a:cs typeface="Libre Franklin"/>
                <a:sym typeface="Libre Franklin"/>
              </a:rPr>
              <a:t>3</a:t>
            </a:r>
            <a:endParaRPr/>
          </a:p>
        </p:txBody>
      </p:sp>
      <p:sp>
        <p:nvSpPr>
          <p:cNvPr id="445" name="Google Shape;445;p68"/>
          <p:cNvSpPr txBox="1"/>
          <p:nvPr/>
        </p:nvSpPr>
        <p:spPr>
          <a:xfrm>
            <a:off x="7888696" y="5167546"/>
            <a:ext cx="319319" cy="341632"/>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414141"/>
              </a:buClr>
              <a:buSzPts val="1800"/>
              <a:buFont typeface="Arial"/>
              <a:buNone/>
            </a:pPr>
            <a:r>
              <a:rPr lang="en-US" sz="1800" b="0" i="0" u="none" strike="noStrike" cap="none">
                <a:solidFill>
                  <a:srgbClr val="414141"/>
                </a:solidFill>
                <a:latin typeface="Libre Franklin"/>
                <a:ea typeface="Libre Franklin"/>
                <a:cs typeface="Libre Franklin"/>
                <a:sym typeface="Libre Franklin"/>
              </a:rPr>
              <a:t>4</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5 Recipe Book Recipe">
  <p:cSld name="5_5 Recipe Book Recipe">
    <p:spTree>
      <p:nvGrpSpPr>
        <p:cNvPr id="1" name="Shape 446"/>
        <p:cNvGrpSpPr/>
        <p:nvPr/>
      </p:nvGrpSpPr>
      <p:grpSpPr>
        <a:xfrm>
          <a:off x="0" y="0"/>
          <a:ext cx="0" cy="0"/>
          <a:chOff x="0" y="0"/>
          <a:chExt cx="0" cy="0"/>
        </a:xfrm>
      </p:grpSpPr>
      <p:sp>
        <p:nvSpPr>
          <p:cNvPr id="447" name="Google Shape;447;p69" descr="An empty placeholder to add an image. Click on the placeholder and select the image that you wish to add."/>
          <p:cNvSpPr>
            <a:spLocks noGrp="1"/>
          </p:cNvSpPr>
          <p:nvPr>
            <p:ph type="pic" idx="2"/>
          </p:nvPr>
        </p:nvSpPr>
        <p:spPr>
          <a:xfrm>
            <a:off x="0" y="0"/>
            <a:ext cx="5998464" cy="6858000"/>
          </a:xfrm>
          <a:prstGeom prst="rect">
            <a:avLst/>
          </a:prstGeom>
          <a:solidFill>
            <a:srgbClr val="E6E6E6"/>
          </a:solidFill>
          <a:ln>
            <a:noFill/>
          </a:ln>
        </p:spPr>
      </p:sp>
      <p:sp>
        <p:nvSpPr>
          <p:cNvPr id="448" name="Google Shape;448;p69"/>
          <p:cNvSpPr txBox="1">
            <a:spLocks noGrp="1"/>
          </p:cNvSpPr>
          <p:nvPr>
            <p:ph type="title"/>
          </p:nvPr>
        </p:nvSpPr>
        <p:spPr>
          <a:xfrm>
            <a:off x="926592" y="877824"/>
            <a:ext cx="11265408" cy="1179576"/>
          </a:xfrm>
          <a:prstGeom prst="rect">
            <a:avLst/>
          </a:prstGeom>
          <a:solidFill>
            <a:srgbClr val="414141"/>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69"/>
          <p:cNvSpPr txBox="1">
            <a:spLocks noGrp="1"/>
          </p:cNvSpPr>
          <p:nvPr>
            <p:ph type="body" idx="1"/>
          </p:nvPr>
        </p:nvSpPr>
        <p:spPr>
          <a:xfrm>
            <a:off x="6095998" y="0"/>
            <a:ext cx="5879593" cy="877824"/>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414141"/>
              </a:buClr>
              <a:buSzPts val="1600"/>
              <a:buNone/>
              <a:defRPr sz="1600" i="1">
                <a:solidFill>
                  <a:srgbClr val="41414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0" name="Google Shape;450;p69"/>
          <p:cNvSpPr txBox="1">
            <a:spLocks noGrp="1"/>
          </p:cNvSpPr>
          <p:nvPr>
            <p:ph type="subTitle" idx="3"/>
          </p:nvPr>
        </p:nvSpPr>
        <p:spPr>
          <a:xfrm>
            <a:off x="8785299" y="1735834"/>
            <a:ext cx="3406701" cy="32156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1200"/>
              <a:buNone/>
              <a:defRPr sz="12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51" name="Google Shape;451;p69"/>
          <p:cNvSpPr/>
          <p:nvPr/>
        </p:nvSpPr>
        <p:spPr>
          <a:xfrm>
            <a:off x="5992994" y="6316980"/>
            <a:ext cx="6199006" cy="541020"/>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452" name="Google Shape;452;p69"/>
          <p:cNvSpPr txBox="1">
            <a:spLocks noGrp="1"/>
          </p:cNvSpPr>
          <p:nvPr>
            <p:ph type="body" idx="4"/>
          </p:nvPr>
        </p:nvSpPr>
        <p:spPr>
          <a:xfrm>
            <a:off x="6096000" y="2181537"/>
            <a:ext cx="2856467"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414141"/>
              </a:buClr>
              <a:buSzPts val="1600"/>
              <a:buNone/>
              <a:defRPr sz="1600" i="0">
                <a:solidFill>
                  <a:srgbClr val="414141"/>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53" name="Google Shape;453;p69"/>
          <p:cNvSpPr txBox="1">
            <a:spLocks noGrp="1"/>
          </p:cNvSpPr>
          <p:nvPr>
            <p:ph type="body" idx="5"/>
          </p:nvPr>
        </p:nvSpPr>
        <p:spPr>
          <a:xfrm>
            <a:off x="6095999" y="2449317"/>
            <a:ext cx="5879592" cy="180136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1200"/>
              <a:buNone/>
              <a:defRPr sz="1200" i="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69"/>
          <p:cNvSpPr txBox="1">
            <a:spLocks noGrp="1"/>
          </p:cNvSpPr>
          <p:nvPr>
            <p:ph type="body" idx="6"/>
          </p:nvPr>
        </p:nvSpPr>
        <p:spPr>
          <a:xfrm>
            <a:off x="6095999" y="4250685"/>
            <a:ext cx="5879592" cy="201485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000"/>
              </a:spcBef>
              <a:spcAft>
                <a:spcPts val="0"/>
              </a:spcAft>
              <a:buClr>
                <a:srgbClr val="414141"/>
              </a:buClr>
              <a:buSzPts val="1440"/>
              <a:buFont typeface="Libre Franklin Medium"/>
              <a:buAutoNum type="arabicPeriod"/>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55" name="Google Shape;455;p69"/>
          <p:cNvSpPr txBox="1">
            <a:spLocks noGrp="1"/>
          </p:cNvSpPr>
          <p:nvPr>
            <p:ph type="body" idx="7"/>
          </p:nvPr>
        </p:nvSpPr>
        <p:spPr>
          <a:xfrm>
            <a:off x="6095997" y="6366423"/>
            <a:ext cx="5879593" cy="3987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Recipe Book Section Header">
  <p:cSld name="2_Recipe Book Section Header">
    <p:bg>
      <p:bgPr>
        <a:solidFill>
          <a:srgbClr val="722810"/>
        </a:solidFill>
        <a:effectLst/>
      </p:bgPr>
    </p:bg>
    <p:spTree>
      <p:nvGrpSpPr>
        <p:cNvPr id="1" name="Shape 34"/>
        <p:cNvGrpSpPr/>
        <p:nvPr/>
      </p:nvGrpSpPr>
      <p:grpSpPr>
        <a:xfrm>
          <a:off x="0" y="0"/>
          <a:ext cx="0" cy="0"/>
          <a:chOff x="0" y="0"/>
          <a:chExt cx="0" cy="0"/>
        </a:xfrm>
      </p:grpSpPr>
      <p:sp>
        <p:nvSpPr>
          <p:cNvPr id="35" name="Google Shape;35;p40"/>
          <p:cNvSpPr txBox="1">
            <a:spLocks noGrp="1"/>
          </p:cNvSpPr>
          <p:nvPr>
            <p:ph type="title"/>
          </p:nvPr>
        </p:nvSpPr>
        <p:spPr>
          <a:xfrm>
            <a:off x="5981701" y="83820"/>
            <a:ext cx="605028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Libre Franklin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0"/>
          <p:cNvSpPr>
            <a:spLocks noGrp="1"/>
          </p:cNvSpPr>
          <p:nvPr>
            <p:ph type="pic" idx="2"/>
          </p:nvPr>
        </p:nvSpPr>
        <p:spPr>
          <a:xfrm>
            <a:off x="0" y="0"/>
            <a:ext cx="5782330" cy="6858000"/>
          </a:xfrm>
          <a:prstGeom prst="rect">
            <a:avLst/>
          </a:prstGeom>
          <a:solidFill>
            <a:srgbClr val="DEDEDE"/>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1 Recipe Book Recipe">
  <p:cSld name="2_1 Recipe Book Recipe">
    <p:spTree>
      <p:nvGrpSpPr>
        <p:cNvPr id="1" name="Shape 37"/>
        <p:cNvGrpSpPr/>
        <p:nvPr/>
      </p:nvGrpSpPr>
      <p:grpSpPr>
        <a:xfrm>
          <a:off x="0" y="0"/>
          <a:ext cx="0" cy="0"/>
          <a:chOff x="0" y="0"/>
          <a:chExt cx="0" cy="0"/>
        </a:xfrm>
      </p:grpSpPr>
      <p:sp>
        <p:nvSpPr>
          <p:cNvPr id="38" name="Google Shape;38;p41" descr="An empty placeholder to add an image. Click on the placeholder and select the image that you wish to add."/>
          <p:cNvSpPr>
            <a:spLocks noGrp="1"/>
          </p:cNvSpPr>
          <p:nvPr>
            <p:ph type="pic" idx="2"/>
          </p:nvPr>
        </p:nvSpPr>
        <p:spPr>
          <a:xfrm>
            <a:off x="-7220" y="1181100"/>
            <a:ext cx="5790659" cy="5676900"/>
          </a:xfrm>
          <a:prstGeom prst="rect">
            <a:avLst/>
          </a:prstGeom>
          <a:solidFill>
            <a:srgbClr val="F9DCD2"/>
          </a:solidFill>
          <a:ln>
            <a:noFill/>
          </a:ln>
        </p:spPr>
      </p:sp>
      <p:sp>
        <p:nvSpPr>
          <p:cNvPr id="39" name="Google Shape;39;p41"/>
          <p:cNvSpPr txBox="1">
            <a:spLocks noGrp="1"/>
          </p:cNvSpPr>
          <p:nvPr>
            <p:ph type="body" idx="1"/>
          </p:nvPr>
        </p:nvSpPr>
        <p:spPr>
          <a:xfrm>
            <a:off x="6018265" y="3734155"/>
            <a:ext cx="5919495" cy="253138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000"/>
              </a:spcBef>
              <a:spcAft>
                <a:spcPts val="0"/>
              </a:spcAft>
              <a:buClr>
                <a:srgbClr val="722810"/>
              </a:buClr>
              <a:buSzPts val="1440"/>
              <a:buFont typeface="Libre Franklin Medium"/>
              <a:buAutoNum type="arabicPeriod"/>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0" name="Google Shape;40;p41"/>
          <p:cNvSpPr txBox="1">
            <a:spLocks noGrp="1"/>
          </p:cNvSpPr>
          <p:nvPr>
            <p:ph type="body" idx="3"/>
          </p:nvPr>
        </p:nvSpPr>
        <p:spPr>
          <a:xfrm>
            <a:off x="6018265" y="340659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22810"/>
              </a:buClr>
              <a:buSzPts val="1600"/>
              <a:buNone/>
              <a:defRPr sz="1600" i="0">
                <a:solidFill>
                  <a:srgbClr val="72281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1" name="Google Shape;41;p41"/>
          <p:cNvSpPr txBox="1">
            <a:spLocks noGrp="1"/>
          </p:cNvSpPr>
          <p:nvPr>
            <p:ph type="body" idx="4"/>
          </p:nvPr>
        </p:nvSpPr>
        <p:spPr>
          <a:xfrm>
            <a:off x="6027995" y="1576050"/>
            <a:ext cx="5909765" cy="177831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rgbClr val="722810"/>
              </a:buClr>
              <a:buSzPts val="1200"/>
              <a:buNone/>
              <a:defRPr sz="1200">
                <a:solidFill>
                  <a:srgbClr val="72281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2" name="Google Shape;42;p41"/>
          <p:cNvSpPr txBox="1">
            <a:spLocks noGrp="1"/>
          </p:cNvSpPr>
          <p:nvPr>
            <p:ph type="body" idx="5"/>
          </p:nvPr>
        </p:nvSpPr>
        <p:spPr>
          <a:xfrm>
            <a:off x="6020775" y="129004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22810"/>
              </a:buClr>
              <a:buSzPts val="1600"/>
              <a:buNone/>
              <a:defRPr sz="1600" i="0">
                <a:solidFill>
                  <a:srgbClr val="72281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 name="Google Shape;43;p41"/>
          <p:cNvSpPr/>
          <p:nvPr/>
        </p:nvSpPr>
        <p:spPr>
          <a:xfrm>
            <a:off x="-15240" y="0"/>
            <a:ext cx="12207240" cy="1181100"/>
          </a:xfrm>
          <a:prstGeom prst="rect">
            <a:avLst/>
          </a:prstGeom>
          <a:solidFill>
            <a:srgbClr val="72281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44" name="Google Shape;44;p41"/>
          <p:cNvSpPr txBox="1">
            <a:spLocks noGrp="1"/>
          </p:cNvSpPr>
          <p:nvPr>
            <p:ph type="body" idx="6"/>
          </p:nvPr>
        </p:nvSpPr>
        <p:spPr>
          <a:xfrm>
            <a:off x="9401387" y="877386"/>
            <a:ext cx="2562683" cy="228601"/>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100"/>
              <a:buNone/>
              <a:defRPr sz="11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5" name="Google Shape;45;p41"/>
          <p:cNvSpPr txBox="1">
            <a:spLocks noGrp="1"/>
          </p:cNvSpPr>
          <p:nvPr>
            <p:ph type="subTitle" idx="7"/>
          </p:nvPr>
        </p:nvSpPr>
        <p:spPr>
          <a:xfrm>
            <a:off x="198120" y="805901"/>
            <a:ext cx="9144000"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 name="Google Shape;46;p41"/>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1"/>
          <p:cNvSpPr txBox="1">
            <a:spLocks noGrp="1"/>
          </p:cNvSpPr>
          <p:nvPr>
            <p:ph type="body" idx="8"/>
          </p:nvPr>
        </p:nvSpPr>
        <p:spPr>
          <a:xfrm>
            <a:off x="9575460" y="4992427"/>
            <a:ext cx="1944124" cy="1020891"/>
          </a:xfrm>
          <a:prstGeom prst="rect">
            <a:avLst/>
          </a:prstGeom>
          <a:solidFill>
            <a:srgbClr val="F9DCD2"/>
          </a:solid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722810"/>
              </a:buClr>
              <a:buSzPts val="1200"/>
              <a:buNone/>
              <a:defRPr sz="1200" i="1">
                <a:solidFill>
                  <a:srgbClr val="72281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1"/>
          <p:cNvSpPr txBox="1">
            <a:spLocks noGrp="1"/>
          </p:cNvSpPr>
          <p:nvPr>
            <p:ph type="body" idx="9"/>
          </p:nvPr>
        </p:nvSpPr>
        <p:spPr>
          <a:xfrm>
            <a:off x="6018265" y="6291373"/>
            <a:ext cx="5919495"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Recipe Book Section Header">
  <p:cSld name="3_Recipe Book Section Header">
    <p:bg>
      <p:bgPr>
        <a:solidFill>
          <a:srgbClr val="B86D00"/>
        </a:solidFill>
        <a:effectLst/>
      </p:bgPr>
    </p:bg>
    <p:spTree>
      <p:nvGrpSpPr>
        <p:cNvPr id="1" name="Shape 49"/>
        <p:cNvGrpSpPr/>
        <p:nvPr/>
      </p:nvGrpSpPr>
      <p:grpSpPr>
        <a:xfrm>
          <a:off x="0" y="0"/>
          <a:ext cx="0" cy="0"/>
          <a:chOff x="0" y="0"/>
          <a:chExt cx="0" cy="0"/>
        </a:xfrm>
      </p:grpSpPr>
      <p:sp>
        <p:nvSpPr>
          <p:cNvPr id="50" name="Google Shape;50;p42"/>
          <p:cNvSpPr txBox="1">
            <a:spLocks noGrp="1"/>
          </p:cNvSpPr>
          <p:nvPr>
            <p:ph type="title"/>
          </p:nvPr>
        </p:nvSpPr>
        <p:spPr>
          <a:xfrm>
            <a:off x="5981701" y="83820"/>
            <a:ext cx="605028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Libre Franklin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2"/>
          <p:cNvSpPr>
            <a:spLocks noGrp="1"/>
          </p:cNvSpPr>
          <p:nvPr>
            <p:ph type="pic" idx="2"/>
          </p:nvPr>
        </p:nvSpPr>
        <p:spPr>
          <a:xfrm>
            <a:off x="0" y="0"/>
            <a:ext cx="5791200" cy="6858000"/>
          </a:xfrm>
          <a:prstGeom prst="rect">
            <a:avLst/>
          </a:prstGeom>
          <a:solidFill>
            <a:srgbClr val="DEDEDE"/>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Recipe Book Section Header">
  <p:cSld name="5_Recipe Book Section Header">
    <p:bg>
      <p:bgPr>
        <a:solidFill>
          <a:srgbClr val="414141"/>
        </a:solidFill>
        <a:effectLst/>
      </p:bgPr>
    </p:bg>
    <p:spTree>
      <p:nvGrpSpPr>
        <p:cNvPr id="1" name="Shape 52"/>
        <p:cNvGrpSpPr/>
        <p:nvPr/>
      </p:nvGrpSpPr>
      <p:grpSpPr>
        <a:xfrm>
          <a:off x="0" y="0"/>
          <a:ext cx="0" cy="0"/>
          <a:chOff x="0" y="0"/>
          <a:chExt cx="0" cy="0"/>
        </a:xfrm>
      </p:grpSpPr>
      <p:sp>
        <p:nvSpPr>
          <p:cNvPr id="53" name="Google Shape;53;p43"/>
          <p:cNvSpPr txBox="1">
            <a:spLocks noGrp="1"/>
          </p:cNvSpPr>
          <p:nvPr>
            <p:ph type="title"/>
          </p:nvPr>
        </p:nvSpPr>
        <p:spPr>
          <a:xfrm>
            <a:off x="5981701" y="83820"/>
            <a:ext cx="605028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Libre Franklin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3"/>
          <p:cNvSpPr>
            <a:spLocks noGrp="1"/>
          </p:cNvSpPr>
          <p:nvPr>
            <p:ph type="pic" idx="2"/>
          </p:nvPr>
        </p:nvSpPr>
        <p:spPr>
          <a:xfrm>
            <a:off x="0" y="0"/>
            <a:ext cx="5790426" cy="6858000"/>
          </a:xfrm>
          <a:prstGeom prst="rect">
            <a:avLst/>
          </a:prstGeom>
          <a:solidFill>
            <a:srgbClr val="DEDEDE"/>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ontributors">
  <p:cSld name="1_Contributors">
    <p:bg>
      <p:bgPr>
        <a:solidFill>
          <a:srgbClr val="204559"/>
        </a:solidFill>
        <a:effectLst/>
      </p:bgPr>
    </p:bg>
    <p:spTree>
      <p:nvGrpSpPr>
        <p:cNvPr id="1" name="Shape 55"/>
        <p:cNvGrpSpPr/>
        <p:nvPr/>
      </p:nvGrpSpPr>
      <p:grpSpPr>
        <a:xfrm>
          <a:off x="0" y="0"/>
          <a:ext cx="0" cy="0"/>
          <a:chOff x="0" y="0"/>
          <a:chExt cx="0" cy="0"/>
        </a:xfrm>
      </p:grpSpPr>
      <p:sp>
        <p:nvSpPr>
          <p:cNvPr id="56" name="Google Shape;56;p44"/>
          <p:cNvSpPr txBox="1">
            <a:spLocks noGrp="1"/>
          </p:cNvSpPr>
          <p:nvPr>
            <p:ph type="title"/>
          </p:nvPr>
        </p:nvSpPr>
        <p:spPr>
          <a:xfrm>
            <a:off x="5981701" y="83820"/>
            <a:ext cx="605028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Libre Franklin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44"/>
          <p:cNvSpPr txBox="1">
            <a:spLocks noGrp="1"/>
          </p:cNvSpPr>
          <p:nvPr>
            <p:ph type="subTitle" idx="1"/>
          </p:nvPr>
        </p:nvSpPr>
        <p:spPr>
          <a:xfrm>
            <a:off x="5981701" y="1409382"/>
            <a:ext cx="6050280" cy="519715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3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8" name="Google Shape;58;p44"/>
          <p:cNvSpPr>
            <a:spLocks noGrp="1"/>
          </p:cNvSpPr>
          <p:nvPr>
            <p:ph type="pic" idx="2"/>
          </p:nvPr>
        </p:nvSpPr>
        <p:spPr>
          <a:xfrm>
            <a:off x="0" y="0"/>
            <a:ext cx="5787850" cy="6858000"/>
          </a:xfrm>
          <a:prstGeom prst="rect">
            <a:avLst/>
          </a:prstGeom>
          <a:solidFill>
            <a:srgbClr val="DEDEDE"/>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End Slide">
  <p:cSld name="1_End Slide">
    <p:bg>
      <p:bgPr>
        <a:solidFill>
          <a:srgbClr val="204559"/>
        </a:solidFill>
        <a:effectLst/>
      </p:bgPr>
    </p:bg>
    <p:spTree>
      <p:nvGrpSpPr>
        <p:cNvPr id="1" name="Shape 59"/>
        <p:cNvGrpSpPr/>
        <p:nvPr/>
      </p:nvGrpSpPr>
      <p:grpSpPr>
        <a:xfrm>
          <a:off x="0" y="0"/>
          <a:ext cx="0" cy="0"/>
          <a:chOff x="0" y="0"/>
          <a:chExt cx="0" cy="0"/>
        </a:xfrm>
      </p:grpSpPr>
      <p:grpSp>
        <p:nvGrpSpPr>
          <p:cNvPr id="60" name="Google Shape;60;p45" descr="Compilation of food images"/>
          <p:cNvGrpSpPr/>
          <p:nvPr/>
        </p:nvGrpSpPr>
        <p:grpSpPr>
          <a:xfrm>
            <a:off x="1" y="-5000"/>
            <a:ext cx="12191999" cy="6864928"/>
            <a:chOff x="1" y="-5000"/>
            <a:chExt cx="12191999" cy="6864928"/>
          </a:xfrm>
        </p:grpSpPr>
        <p:sp>
          <p:nvSpPr>
            <p:cNvPr id="61" name="Google Shape;61;p45"/>
            <p:cNvSpPr/>
            <p:nvPr/>
          </p:nvSpPr>
          <p:spPr>
            <a:xfrm>
              <a:off x="5056909" y="-1"/>
              <a:ext cx="3796146" cy="2826327"/>
            </a:xfrm>
            <a:prstGeom prst="rect">
              <a:avLst/>
            </a:prstGeom>
            <a:solidFill>
              <a:srgbClr val="B86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62" name="Google Shape;62;p45"/>
            <p:cNvSpPr/>
            <p:nvPr/>
          </p:nvSpPr>
          <p:spPr>
            <a:xfrm>
              <a:off x="8862983" y="-5000"/>
              <a:ext cx="3329017" cy="2826327"/>
            </a:xfrm>
            <a:prstGeom prst="rect">
              <a:avLst/>
            </a:prstGeom>
            <a:solidFill>
              <a:srgbClr val="7C891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63" name="Google Shape;63;p45"/>
            <p:cNvSpPr/>
            <p:nvPr/>
          </p:nvSpPr>
          <p:spPr>
            <a:xfrm>
              <a:off x="1" y="2277145"/>
              <a:ext cx="4371108" cy="2949089"/>
            </a:xfrm>
            <a:prstGeom prst="rect">
              <a:avLst/>
            </a:prstGeom>
            <a:solidFill>
              <a:srgbClr val="72281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64" name="Google Shape;64;p45"/>
            <p:cNvSpPr/>
            <p:nvPr/>
          </p:nvSpPr>
          <p:spPr>
            <a:xfrm>
              <a:off x="7183582" y="2277145"/>
              <a:ext cx="3590087" cy="2949089"/>
            </a:xfrm>
            <a:prstGeom prst="rect">
              <a:avLst/>
            </a:prstGeom>
            <a:solidFill>
              <a:srgbClr val="B86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65" name="Google Shape;65;p45"/>
            <p:cNvSpPr/>
            <p:nvPr/>
          </p:nvSpPr>
          <p:spPr>
            <a:xfrm>
              <a:off x="4058904" y="2277145"/>
              <a:ext cx="2861718" cy="2949089"/>
            </a:xfrm>
            <a:prstGeom prst="rect">
              <a:avLst/>
            </a:prstGeom>
            <a:solidFill>
              <a:srgbClr val="2045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66" name="Google Shape;66;p45"/>
            <p:cNvSpPr/>
            <p:nvPr/>
          </p:nvSpPr>
          <p:spPr>
            <a:xfrm>
              <a:off x="5984309" y="4573928"/>
              <a:ext cx="2394108" cy="2286000"/>
            </a:xfrm>
            <a:prstGeom prst="rect">
              <a:avLst/>
            </a:prstGeom>
            <a:solidFill>
              <a:srgbClr val="7B4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67" name="Google Shape;67;p45"/>
            <p:cNvSpPr/>
            <p:nvPr/>
          </p:nvSpPr>
          <p:spPr>
            <a:xfrm>
              <a:off x="9833970" y="4573928"/>
              <a:ext cx="2353950" cy="2286000"/>
            </a:xfrm>
            <a:prstGeom prst="rect">
              <a:avLst/>
            </a:prstGeom>
            <a:solidFill>
              <a:srgbClr val="72281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68" name="Google Shape;68;p45"/>
            <p:cNvSpPr/>
            <p:nvPr/>
          </p:nvSpPr>
          <p:spPr>
            <a:xfrm>
              <a:off x="1720042" y="4573928"/>
              <a:ext cx="2338862" cy="2286000"/>
            </a:xfrm>
            <a:prstGeom prst="rect">
              <a:avLst/>
            </a:prstGeom>
            <a:solidFill>
              <a:srgbClr val="7C891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grpSp>
      <p:sp>
        <p:nvSpPr>
          <p:cNvPr id="69" name="Google Shape;69;p45"/>
          <p:cNvSpPr>
            <a:spLocks noGrp="1"/>
          </p:cNvSpPr>
          <p:nvPr>
            <p:ph type="pic" idx="2"/>
          </p:nvPr>
        </p:nvSpPr>
        <p:spPr>
          <a:xfrm>
            <a:off x="0" y="-6926"/>
            <a:ext cx="5974381" cy="2284072"/>
          </a:xfrm>
          <a:prstGeom prst="rect">
            <a:avLst/>
          </a:prstGeom>
          <a:solidFill>
            <a:srgbClr val="DEDEDE"/>
          </a:solidFill>
          <a:ln>
            <a:noFill/>
          </a:ln>
        </p:spPr>
      </p:sp>
      <p:sp>
        <p:nvSpPr>
          <p:cNvPr id="70" name="Google Shape;70;p45"/>
          <p:cNvSpPr>
            <a:spLocks noGrp="1"/>
          </p:cNvSpPr>
          <p:nvPr>
            <p:ph type="pic" idx="3"/>
          </p:nvPr>
        </p:nvSpPr>
        <p:spPr>
          <a:xfrm>
            <a:off x="-999" y="4585314"/>
            <a:ext cx="1975104" cy="2272686"/>
          </a:xfrm>
          <a:prstGeom prst="rect">
            <a:avLst/>
          </a:prstGeom>
          <a:solidFill>
            <a:srgbClr val="DEDEDE"/>
          </a:solidFill>
          <a:ln>
            <a:noFill/>
          </a:ln>
        </p:spPr>
      </p:sp>
      <p:sp>
        <p:nvSpPr>
          <p:cNvPr id="71" name="Google Shape;71;p45"/>
          <p:cNvSpPr>
            <a:spLocks noGrp="1"/>
          </p:cNvSpPr>
          <p:nvPr>
            <p:ph type="pic" idx="4"/>
          </p:nvPr>
        </p:nvSpPr>
        <p:spPr>
          <a:xfrm>
            <a:off x="4063276" y="4580316"/>
            <a:ext cx="1911105" cy="2272686"/>
          </a:xfrm>
          <a:prstGeom prst="rect">
            <a:avLst/>
          </a:prstGeom>
          <a:solidFill>
            <a:srgbClr val="DEDEDE"/>
          </a:solidFill>
          <a:ln>
            <a:noFill/>
          </a:ln>
        </p:spPr>
      </p:sp>
      <p:sp>
        <p:nvSpPr>
          <p:cNvPr id="72" name="Google Shape;72;p45"/>
          <p:cNvSpPr>
            <a:spLocks noGrp="1"/>
          </p:cNvSpPr>
          <p:nvPr>
            <p:ph type="pic" idx="5"/>
          </p:nvPr>
        </p:nvSpPr>
        <p:spPr>
          <a:xfrm>
            <a:off x="5989060" y="2281562"/>
            <a:ext cx="1911105" cy="2272686"/>
          </a:xfrm>
          <a:prstGeom prst="rect">
            <a:avLst/>
          </a:prstGeom>
          <a:solidFill>
            <a:srgbClr val="DEDEDE"/>
          </a:solidFill>
          <a:ln>
            <a:noFill/>
          </a:ln>
        </p:spPr>
      </p:sp>
      <p:sp>
        <p:nvSpPr>
          <p:cNvPr id="73" name="Google Shape;73;p45"/>
          <p:cNvSpPr>
            <a:spLocks noGrp="1"/>
          </p:cNvSpPr>
          <p:nvPr>
            <p:ph type="pic" idx="6"/>
          </p:nvPr>
        </p:nvSpPr>
        <p:spPr>
          <a:xfrm>
            <a:off x="7915979" y="-10803"/>
            <a:ext cx="1911105" cy="2272686"/>
          </a:xfrm>
          <a:prstGeom prst="rect">
            <a:avLst/>
          </a:prstGeom>
          <a:solidFill>
            <a:srgbClr val="DEDEDE"/>
          </a:solidFill>
          <a:ln>
            <a:noFill/>
          </a:ln>
        </p:spPr>
      </p:sp>
      <p:sp>
        <p:nvSpPr>
          <p:cNvPr id="74" name="Google Shape;74;p45"/>
          <p:cNvSpPr>
            <a:spLocks noGrp="1"/>
          </p:cNvSpPr>
          <p:nvPr>
            <p:ph type="pic" idx="7"/>
          </p:nvPr>
        </p:nvSpPr>
        <p:spPr>
          <a:xfrm>
            <a:off x="7910183" y="4567581"/>
            <a:ext cx="1911105" cy="2272686"/>
          </a:xfrm>
          <a:prstGeom prst="rect">
            <a:avLst/>
          </a:prstGeom>
          <a:solidFill>
            <a:srgbClr val="DEDEDE"/>
          </a:solidFill>
          <a:ln>
            <a:noFill/>
          </a:ln>
        </p:spPr>
      </p:sp>
      <p:sp>
        <p:nvSpPr>
          <p:cNvPr id="75" name="Google Shape;75;p45"/>
          <p:cNvSpPr>
            <a:spLocks noGrp="1"/>
          </p:cNvSpPr>
          <p:nvPr>
            <p:ph type="pic" idx="8"/>
          </p:nvPr>
        </p:nvSpPr>
        <p:spPr>
          <a:xfrm>
            <a:off x="9838511" y="2277145"/>
            <a:ext cx="2347022" cy="2272686"/>
          </a:xfrm>
          <a:prstGeom prst="rect">
            <a:avLst/>
          </a:prstGeom>
          <a:solidFill>
            <a:srgbClr val="DEDEDE"/>
          </a:solidFill>
          <a:ln>
            <a:noFill/>
          </a:ln>
        </p:spPr>
      </p:sp>
      <p:sp>
        <p:nvSpPr>
          <p:cNvPr id="76" name="Google Shape;76;p45"/>
          <p:cNvSpPr txBox="1">
            <a:spLocks noGrp="1"/>
          </p:cNvSpPr>
          <p:nvPr>
            <p:ph type="title"/>
          </p:nvPr>
        </p:nvSpPr>
        <p:spPr>
          <a:xfrm>
            <a:off x="231963" y="2688921"/>
            <a:ext cx="553736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Libre Franklin Medium"/>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04559"/>
              </a:buClr>
              <a:buSzPts val="4400"/>
              <a:buFont typeface="Libre Franklin Medium"/>
              <a:buNone/>
              <a:defRPr sz="4400" b="0" i="0" u="none" strike="noStrike" cap="none">
                <a:solidFill>
                  <a:srgbClr val="204559"/>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2" name="Google Shape;12;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rgbClr val="888888"/>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rgbClr val="888888"/>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rgbClr val="888888"/>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rgbClr val="888888"/>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rgbClr val="888888"/>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rgbClr val="888888"/>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rgbClr val="888888"/>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rgbClr val="888888"/>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rawpixel.com/search/job%20search?sort=curated&amp;page=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pxhere.com/pl/photo/69122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Meeting_room,_table_and_paper_board.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1"/><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rawpixel.com/image/353544/image-rawpixe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www.piqsels.com/en/search?q=data+cent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hyperlink" Target="https://pixnio.com/people/male-men/programmer-laptop-computer-technology-internet-man-computer-keyboard-office"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pixabay.com/en/blockchain-block-chain-technology-3019120/" TargetMode="External"/><Relationship Id="rId13" Type="http://schemas.openxmlformats.org/officeDocument/2006/relationships/hyperlink" Target="https://creativecommons.org/licenses/by-nc-sa/3.0/" TargetMode="External"/><Relationship Id="rId18" Type="http://schemas.openxmlformats.org/officeDocument/2006/relationships/hyperlink" Target="https://creativecommons.org/licenses/by/3.0/" TargetMode="External"/><Relationship Id="rId3" Type="http://schemas.openxmlformats.org/officeDocument/2006/relationships/image" Target="../media/image26.jpg"/><Relationship Id="rId7" Type="http://schemas.openxmlformats.org/officeDocument/2006/relationships/image" Target="../media/image28.png"/><Relationship Id="rId12" Type="http://schemas.openxmlformats.org/officeDocument/2006/relationships/hyperlink" Target="https://heatherhollick.com/2017/07/how-to-search-for-a-job/" TargetMode="External"/><Relationship Id="rId17" Type="http://schemas.openxmlformats.org/officeDocument/2006/relationships/hyperlink" Target="https://scherlund.blogspot.com/2019/01/call-to-reimagine-artificial.html" TargetMode="External"/><Relationship Id="rId2" Type="http://schemas.openxmlformats.org/officeDocument/2006/relationships/notesSlide" Target="../notesSlides/notesSlide26.xml"/><Relationship Id="rId16" Type="http://schemas.openxmlformats.org/officeDocument/2006/relationships/image" Target="../media/image32.jpg"/><Relationship Id="rId1" Type="http://schemas.openxmlformats.org/officeDocument/2006/relationships/slideLayout" Target="../slideLayouts/slideLayout9.xml"/><Relationship Id="rId6" Type="http://schemas.openxmlformats.org/officeDocument/2006/relationships/hyperlink" Target="https://pxhere.com/en/photo/554583" TargetMode="External"/><Relationship Id="rId11" Type="http://schemas.openxmlformats.org/officeDocument/2006/relationships/image" Target="../media/image30.jpeg"/><Relationship Id="rId5" Type="http://schemas.openxmlformats.org/officeDocument/2006/relationships/image" Target="../media/image27.jpg"/><Relationship Id="rId15" Type="http://schemas.openxmlformats.org/officeDocument/2006/relationships/hyperlink" Target="https://www.wallpaperflare.com/chart-trading-courses-analysis-candlestick-technology-wallpaper-wfrxf" TargetMode="External"/><Relationship Id="rId10" Type="http://schemas.openxmlformats.org/officeDocument/2006/relationships/hyperlink" Target="https://pixnio.com/objects/computer/hand-laptop-computer-computer-keyboard-technology-electronics-jack" TargetMode="External"/><Relationship Id="rId4" Type="http://schemas.openxmlformats.org/officeDocument/2006/relationships/hyperlink" Target="https://en.wikipedia.org/wiki/Acer_Aspire" TargetMode="External"/><Relationship Id="rId9" Type="http://schemas.openxmlformats.org/officeDocument/2006/relationships/image" Target="../media/image29.jpg"/><Relationship Id="rId1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
          <p:cNvSpPr txBox="1">
            <a:spLocks noGrp="1"/>
          </p:cNvSpPr>
          <p:nvPr>
            <p:ph type="ctrTitle"/>
          </p:nvPr>
        </p:nvSpPr>
        <p:spPr>
          <a:xfrm>
            <a:off x="555739" y="589808"/>
            <a:ext cx="11477512" cy="147603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04559"/>
              </a:buClr>
              <a:buSzPts val="6600"/>
              <a:buFont typeface="Libre Franklin Medium"/>
              <a:buNone/>
            </a:pPr>
            <a:r>
              <a:rPr lang="en-US" dirty="0"/>
              <a:t>PROJECT ON JOB SEARCH</a:t>
            </a:r>
            <a:endParaRPr dirty="0"/>
          </a:p>
        </p:txBody>
      </p:sp>
      <p:sp>
        <p:nvSpPr>
          <p:cNvPr id="462" name="Google Shape;462;p1"/>
          <p:cNvSpPr txBox="1">
            <a:spLocks noGrp="1"/>
          </p:cNvSpPr>
          <p:nvPr>
            <p:ph type="subTitle" idx="1"/>
          </p:nvPr>
        </p:nvSpPr>
        <p:spPr>
          <a:xfrm>
            <a:off x="2724499" y="1746836"/>
            <a:ext cx="9308752" cy="63802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04559"/>
              </a:buClr>
              <a:buSzPts val="3600"/>
              <a:buNone/>
            </a:pPr>
            <a:r>
              <a:rPr lang="en-US" dirty="0"/>
              <a:t>                                         </a:t>
            </a:r>
            <a:endParaRPr dirty="0"/>
          </a:p>
        </p:txBody>
      </p:sp>
      <p:pic>
        <p:nvPicPr>
          <p:cNvPr id="5" name="Picture Placeholder 4">
            <a:extLst>
              <a:ext uri="{FF2B5EF4-FFF2-40B4-BE49-F238E27FC236}">
                <a16:creationId xmlns:a16="http://schemas.microsoft.com/office/drawing/2014/main" id="{D52F46B6-6340-44B1-A34C-66398AB11694}"/>
              </a:ext>
            </a:extLst>
          </p:cNvPr>
          <p:cNvPicPr>
            <a:picLocks noGrp="1" noChangeAspect="1"/>
          </p:cNvPicPr>
          <p:nvPr>
            <p:ph type="pic" idx="2"/>
          </p:nvPr>
        </p:nvPicPr>
        <p:blipFill>
          <a:blip r:embed="rId3">
            <a:extLst>
              <a:ext uri="{837473B0-CC2E-450A-ABE3-18F120FF3D39}">
                <a1611:picAttrSrcUrl xmlns:a1611="http://schemas.microsoft.com/office/drawing/2016/11/main" r:id="rId4"/>
              </a:ext>
            </a:extLst>
          </a:blip>
          <a:stretch>
            <a:fillRect/>
          </a:stretch>
        </p:blipFill>
        <p:spPr>
          <a:xfrm>
            <a:off x="1391056" y="2655817"/>
            <a:ext cx="9912484" cy="3258599"/>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fade">
                                      <p:cBhvr>
                                        <p:cTn id="7" dur="1000"/>
                                        <p:tgtEl>
                                          <p:spTgt spid="4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62">
                                            <p:txEl>
                                              <p:pRg st="0" end="0"/>
                                            </p:txEl>
                                          </p:spTgt>
                                        </p:tgtEl>
                                        <p:attrNameLst>
                                          <p:attrName>style.visibility</p:attrName>
                                        </p:attrNameLst>
                                      </p:cBhvr>
                                      <p:to>
                                        <p:strVal val="visible"/>
                                      </p:to>
                                    </p:set>
                                    <p:animEffect transition="in" filter="fade">
                                      <p:cBhvr>
                                        <p:cTn id="11" dur="1000"/>
                                        <p:tgtEl>
                                          <p:spTgt spid="4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14"/>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CONTENTS OF TABLE </a:t>
            </a:r>
            <a:endParaRPr/>
          </a:p>
        </p:txBody>
      </p:sp>
      <p:pic>
        <p:nvPicPr>
          <p:cNvPr id="3" name="Picture 2">
            <a:extLst>
              <a:ext uri="{FF2B5EF4-FFF2-40B4-BE49-F238E27FC236}">
                <a16:creationId xmlns:a16="http://schemas.microsoft.com/office/drawing/2014/main" id="{B089A1C7-5F8A-BFD9-9B53-913DA81FFF59}"/>
              </a:ext>
            </a:extLst>
          </p:cNvPr>
          <p:cNvPicPr>
            <a:picLocks noChangeAspect="1"/>
          </p:cNvPicPr>
          <p:nvPr/>
        </p:nvPicPr>
        <p:blipFill>
          <a:blip r:embed="rId3"/>
          <a:stretch>
            <a:fillRect/>
          </a:stretch>
        </p:blipFill>
        <p:spPr>
          <a:xfrm>
            <a:off x="1112363" y="1414021"/>
            <a:ext cx="9690755" cy="49584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5"/>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CONTENTS OF TABLE </a:t>
            </a:r>
            <a:endParaRPr/>
          </a:p>
        </p:txBody>
      </p:sp>
      <p:pic>
        <p:nvPicPr>
          <p:cNvPr id="3" name="Picture 2">
            <a:extLst>
              <a:ext uri="{FF2B5EF4-FFF2-40B4-BE49-F238E27FC236}">
                <a16:creationId xmlns:a16="http://schemas.microsoft.com/office/drawing/2014/main" id="{13A32B70-531B-881A-83AF-2D262C4493E9}"/>
              </a:ext>
            </a:extLst>
          </p:cNvPr>
          <p:cNvPicPr>
            <a:picLocks noChangeAspect="1"/>
          </p:cNvPicPr>
          <p:nvPr/>
        </p:nvPicPr>
        <p:blipFill>
          <a:blip r:embed="rId3"/>
          <a:stretch>
            <a:fillRect/>
          </a:stretch>
        </p:blipFill>
        <p:spPr>
          <a:xfrm>
            <a:off x="1423447" y="1536569"/>
            <a:ext cx="8248454" cy="48736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0"/>
          <p:cNvSpPr txBox="1">
            <a:spLocks noGrp="1"/>
          </p:cNvSpPr>
          <p:nvPr>
            <p:ph type="title"/>
          </p:nvPr>
        </p:nvSpPr>
        <p:spPr>
          <a:xfrm>
            <a:off x="6409672" y="2443960"/>
            <a:ext cx="4646773" cy="1670840"/>
          </a:xfrm>
          <a:prstGeom prst="rect">
            <a:avLst/>
          </a:prstGeom>
          <a:noFill/>
          <a:ln w="9525" cap="flat" cmpd="sng">
            <a:solidFill>
              <a:srgbClr val="373737"/>
            </a:solidFill>
            <a:prstDash val="solid"/>
            <a:round/>
            <a:headEnd type="none" w="sm" len="sm"/>
            <a:tailEnd type="none" w="sm" len="sm"/>
          </a:ln>
          <a:effectLst>
            <a:outerShdw blurRad="190500" dist="228600" dir="2700000" algn="ctr">
              <a:srgbClr val="000000">
                <a:alpha val="29803"/>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800"/>
              <a:buFont typeface="Libre Franklin Medium"/>
              <a:buNone/>
            </a:pPr>
            <a:r>
              <a:rPr lang="en-US" dirty="0"/>
              <a:t>SUB Q</a:t>
            </a:r>
            <a:r>
              <a:rPr lang="en-US" b="1" dirty="0"/>
              <a:t>UER</a:t>
            </a:r>
            <a:r>
              <a:rPr lang="en-US" dirty="0"/>
              <a:t>IES  </a:t>
            </a:r>
            <a:endParaRPr dirty="0"/>
          </a:p>
        </p:txBody>
      </p:sp>
      <p:pic>
        <p:nvPicPr>
          <p:cNvPr id="10" name="Picture Placeholder 9">
            <a:extLst>
              <a:ext uri="{FF2B5EF4-FFF2-40B4-BE49-F238E27FC236}">
                <a16:creationId xmlns:a16="http://schemas.microsoft.com/office/drawing/2014/main" id="{93EDD127-E3CF-1FA8-F685-280B6DCB961F}"/>
              </a:ext>
            </a:extLst>
          </p:cNvPr>
          <p:cNvPicPr>
            <a:picLocks noGrp="1" noChangeAspect="1"/>
          </p:cNvPicPr>
          <p:nvPr>
            <p:ph type="pic" idx="2"/>
          </p:nvPr>
        </p:nvPicPr>
        <p:blipFill>
          <a:blip r:embed="rId3">
            <a:extLst>
              <a:ext uri="{837473B0-CC2E-450A-ABE3-18F120FF3D39}">
                <a1611:picAttrSrcUrl xmlns:a1611="http://schemas.microsoft.com/office/drawing/2016/11/main" r:id="rId4"/>
              </a:ext>
            </a:extLst>
          </a:blip>
          <a:srcRect l="21937" r="21937"/>
          <a:stretch>
            <a:fillRect/>
          </a:stretch>
        </p:blip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5"/>
                                        </p:tgtEl>
                                        <p:attrNameLst>
                                          <p:attrName>style.visibility</p:attrName>
                                        </p:attrNameLst>
                                      </p:cBhvr>
                                      <p:to>
                                        <p:strVal val="visible"/>
                                      </p:to>
                                    </p:set>
                                    <p:animEffect transition="in" filter="fade">
                                      <p:cBhvr>
                                        <p:cTn id="7" dur="1000"/>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21"/>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SUBQUERY     </a:t>
            </a:r>
            <a:endParaRPr/>
          </a:p>
        </p:txBody>
      </p:sp>
      <p:sp>
        <p:nvSpPr>
          <p:cNvPr id="602" name="Google Shape;602;p21"/>
          <p:cNvSpPr txBox="1">
            <a:spLocks noGrp="1"/>
          </p:cNvSpPr>
          <p:nvPr>
            <p:ph type="body" idx="5"/>
          </p:nvPr>
        </p:nvSpPr>
        <p:spPr>
          <a:xfrm>
            <a:off x="7367026" y="1251640"/>
            <a:ext cx="5022937" cy="760068"/>
          </a:xfrm>
          <a:prstGeom prst="rect">
            <a:avLst/>
          </a:prstGeom>
          <a:noFill/>
          <a:ln>
            <a:noFill/>
          </a:ln>
        </p:spPr>
        <p:txBody>
          <a:bodyPr spcFirstLastPara="1" wrap="square" lIns="91425" tIns="45700" rIns="91425" bIns="45700" anchor="t" anchorCtr="0">
            <a:noAutofit/>
          </a:bodyPr>
          <a:lstStyle/>
          <a:p>
            <a:pPr marL="0" lvl="0" indent="0">
              <a:spcBef>
                <a:spcPts val="0"/>
              </a:spcBef>
              <a:buSzPts val="2200"/>
            </a:pPr>
            <a:r>
              <a:rPr lang="en-US" sz="2400" b="1" dirty="0">
                <a:latin typeface="+mn-lt"/>
              </a:rPr>
              <a:t>List the job titles and salaries of jobs posted by companies located in New York.</a:t>
            </a:r>
            <a:endParaRPr sz="2400" dirty="0">
              <a:latin typeface="+mn-lt"/>
            </a:endParaRPr>
          </a:p>
        </p:txBody>
      </p:sp>
      <p:sp>
        <p:nvSpPr>
          <p:cNvPr id="603" name="Google Shape;603;p21"/>
          <p:cNvSpPr txBox="1">
            <a:spLocks noGrp="1"/>
          </p:cNvSpPr>
          <p:nvPr>
            <p:ph type="body" idx="4"/>
          </p:nvPr>
        </p:nvSpPr>
        <p:spPr>
          <a:xfrm>
            <a:off x="7169063" y="2821367"/>
            <a:ext cx="4910659" cy="3056233"/>
          </a:xfrm>
          <a:prstGeom prst="rect">
            <a:avLst/>
          </a:prstGeom>
          <a:noFill/>
          <a:ln>
            <a:noFill/>
          </a:ln>
        </p:spPr>
        <p:txBody>
          <a:bodyPr spcFirstLastPara="1" wrap="square" lIns="91425" tIns="45700" rIns="91425" bIns="45700" anchor="t" anchorCtr="0">
            <a:normAutofit lnSpcReduction="10000"/>
          </a:bodyPr>
          <a:lstStyle/>
          <a:p>
            <a:pPr marL="233363" lvl="0" indent="-233363" algn="l" rtl="0">
              <a:lnSpc>
                <a:spcPct val="100000"/>
              </a:lnSpc>
              <a:spcBef>
                <a:spcPts val="0"/>
              </a:spcBef>
              <a:spcAft>
                <a:spcPts val="0"/>
              </a:spcAft>
              <a:buClr>
                <a:srgbClr val="722810"/>
              </a:buClr>
              <a:buSzPts val="2000"/>
              <a:buNone/>
            </a:pPr>
            <a:r>
              <a:rPr lang="en-US" sz="2000" dirty="0">
                <a:latin typeface="+mn-lt"/>
              </a:rPr>
              <a:t>    SYNTAX: </a:t>
            </a:r>
          </a:p>
          <a:p>
            <a:pPr marL="233363" lvl="0" indent="-233363" algn="l" rtl="0">
              <a:lnSpc>
                <a:spcPct val="100000"/>
              </a:lnSpc>
              <a:spcBef>
                <a:spcPts val="0"/>
              </a:spcBef>
              <a:spcAft>
                <a:spcPts val="0"/>
              </a:spcAft>
              <a:buClr>
                <a:srgbClr val="722810"/>
              </a:buClr>
              <a:buSzPts val="2000"/>
              <a:buNone/>
            </a:pPr>
            <a:endParaRPr lang="en-US" sz="2000" dirty="0">
              <a:latin typeface="+mn-lt"/>
            </a:endParaRPr>
          </a:p>
          <a:p>
            <a:pPr marL="233363" lvl="0" indent="-233363">
              <a:buSzPts val="2000"/>
            </a:pPr>
            <a:r>
              <a:rPr lang="en-US" sz="2000" dirty="0">
                <a:latin typeface="+mn-lt"/>
              </a:rPr>
              <a:t>	select title, salary </a:t>
            </a:r>
          </a:p>
          <a:p>
            <a:pPr marL="233363" lvl="0" indent="-233363">
              <a:buSzPts val="2000"/>
            </a:pPr>
            <a:r>
              <a:rPr lang="en-US" sz="2000" dirty="0">
                <a:latin typeface="+mn-lt"/>
              </a:rPr>
              <a:t>	from jobs </a:t>
            </a:r>
          </a:p>
          <a:p>
            <a:pPr marL="233363" lvl="0" indent="-233363">
              <a:buSzPts val="2000"/>
            </a:pPr>
            <a:r>
              <a:rPr lang="en-US" sz="2000" dirty="0">
                <a:latin typeface="+mn-lt"/>
              </a:rPr>
              <a:t>	where </a:t>
            </a:r>
            <a:r>
              <a:rPr lang="en-US" sz="2000" dirty="0" err="1">
                <a:latin typeface="+mn-lt"/>
              </a:rPr>
              <a:t>company_id</a:t>
            </a:r>
            <a:r>
              <a:rPr lang="en-US" sz="2000" dirty="0">
                <a:latin typeface="+mn-lt"/>
              </a:rPr>
              <a:t> in</a:t>
            </a:r>
          </a:p>
          <a:p>
            <a:pPr marL="233363" lvl="0" indent="-233363">
              <a:buSzPts val="2000"/>
            </a:pPr>
            <a:r>
              <a:rPr lang="en-US" sz="2000" dirty="0">
                <a:latin typeface="+mn-lt"/>
              </a:rPr>
              <a:t> 	(					 </a:t>
            </a:r>
          </a:p>
          <a:p>
            <a:pPr marL="233363" lvl="0" indent="-233363">
              <a:buSzPts val="2000"/>
            </a:pPr>
            <a:r>
              <a:rPr lang="en-US" sz="2000" dirty="0">
                <a:latin typeface="+mn-lt"/>
              </a:rPr>
              <a:t>	select </a:t>
            </a:r>
            <a:r>
              <a:rPr lang="en-US" sz="2000" dirty="0" err="1">
                <a:latin typeface="+mn-lt"/>
              </a:rPr>
              <a:t>company_id</a:t>
            </a:r>
            <a:r>
              <a:rPr lang="en-US" sz="2000" dirty="0">
                <a:latin typeface="+mn-lt"/>
              </a:rPr>
              <a:t> </a:t>
            </a:r>
          </a:p>
          <a:p>
            <a:pPr marL="233363" lvl="0" indent="-233363">
              <a:buSzPts val="2000"/>
            </a:pPr>
            <a:r>
              <a:rPr lang="en-US" sz="2000" dirty="0">
                <a:latin typeface="+mn-lt"/>
              </a:rPr>
              <a:t>	from companies </a:t>
            </a:r>
          </a:p>
          <a:p>
            <a:pPr marL="233363" lvl="0" indent="-233363">
              <a:buSzPts val="2000"/>
            </a:pPr>
            <a:r>
              <a:rPr lang="en-US" sz="2000" dirty="0">
                <a:latin typeface="+mn-lt"/>
              </a:rPr>
              <a:t>	where location = "New York"	</a:t>
            </a:r>
          </a:p>
          <a:p>
            <a:pPr marL="233363" lvl="0" indent="-233363">
              <a:buSzPts val="2000"/>
            </a:pPr>
            <a:r>
              <a:rPr lang="en-US" sz="2000" dirty="0">
                <a:latin typeface="+mn-lt"/>
              </a:rPr>
              <a:t>	);</a:t>
            </a:r>
            <a:endParaRPr dirty="0">
              <a:latin typeface="+mn-lt"/>
            </a:endParaRPr>
          </a:p>
        </p:txBody>
      </p:sp>
      <p:pic>
        <p:nvPicPr>
          <p:cNvPr id="3" name="Picture 2">
            <a:extLst>
              <a:ext uri="{FF2B5EF4-FFF2-40B4-BE49-F238E27FC236}">
                <a16:creationId xmlns:a16="http://schemas.microsoft.com/office/drawing/2014/main" id="{DF94310C-2F66-1593-30C8-2871E24FEBD6}"/>
              </a:ext>
            </a:extLst>
          </p:cNvPr>
          <p:cNvPicPr>
            <a:picLocks noChangeAspect="1"/>
          </p:cNvPicPr>
          <p:nvPr/>
        </p:nvPicPr>
        <p:blipFill>
          <a:blip r:embed="rId3"/>
          <a:stretch>
            <a:fillRect/>
          </a:stretch>
        </p:blipFill>
        <p:spPr>
          <a:xfrm>
            <a:off x="324427" y="2011708"/>
            <a:ext cx="6622354" cy="3239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2">
                                            <p:txEl>
                                              <p:pRg st="0" end="0"/>
                                            </p:txEl>
                                          </p:spTgt>
                                        </p:tgtEl>
                                        <p:attrNameLst>
                                          <p:attrName>style.visibility</p:attrName>
                                        </p:attrNameLst>
                                      </p:cBhvr>
                                      <p:to>
                                        <p:strVal val="visible"/>
                                      </p:to>
                                    </p:set>
                                    <p:animEffect transition="in" filter="fade">
                                      <p:cBhvr>
                                        <p:cTn id="7" dur="1000"/>
                                        <p:tgtEl>
                                          <p:spTgt spid="602">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03">
                                            <p:txEl>
                                              <p:pRg st="0" end="0"/>
                                            </p:txEl>
                                          </p:spTgt>
                                        </p:tgtEl>
                                        <p:attrNameLst>
                                          <p:attrName>style.visibility</p:attrName>
                                        </p:attrNameLst>
                                      </p:cBhvr>
                                      <p:to>
                                        <p:strVal val="visible"/>
                                      </p:to>
                                    </p:set>
                                    <p:animEffect transition="in" filter="fade">
                                      <p:cBhvr>
                                        <p:cTn id="11" dur="1000"/>
                                        <p:tgtEl>
                                          <p:spTgt spid="603">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03">
                                            <p:txEl>
                                              <p:pRg st="2" end="2"/>
                                            </p:txEl>
                                          </p:spTgt>
                                        </p:tgtEl>
                                        <p:attrNameLst>
                                          <p:attrName>style.visibility</p:attrName>
                                        </p:attrNameLst>
                                      </p:cBhvr>
                                      <p:to>
                                        <p:strVal val="visible"/>
                                      </p:to>
                                    </p:set>
                                    <p:animEffect transition="in" filter="fade">
                                      <p:cBhvr>
                                        <p:cTn id="15" dur="1000"/>
                                        <p:tgtEl>
                                          <p:spTgt spid="60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03">
                                            <p:txEl>
                                              <p:pRg st="3" end="3"/>
                                            </p:txEl>
                                          </p:spTgt>
                                        </p:tgtEl>
                                        <p:attrNameLst>
                                          <p:attrName>style.visibility</p:attrName>
                                        </p:attrNameLst>
                                      </p:cBhvr>
                                      <p:to>
                                        <p:strVal val="visible"/>
                                      </p:to>
                                    </p:set>
                                    <p:animEffect transition="in" filter="fade">
                                      <p:cBhvr>
                                        <p:cTn id="19" dur="1000"/>
                                        <p:tgtEl>
                                          <p:spTgt spid="60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03">
                                            <p:txEl>
                                              <p:pRg st="4" end="4"/>
                                            </p:txEl>
                                          </p:spTgt>
                                        </p:tgtEl>
                                        <p:attrNameLst>
                                          <p:attrName>style.visibility</p:attrName>
                                        </p:attrNameLst>
                                      </p:cBhvr>
                                      <p:to>
                                        <p:strVal val="visible"/>
                                      </p:to>
                                    </p:set>
                                    <p:animEffect transition="in" filter="fade">
                                      <p:cBhvr>
                                        <p:cTn id="23" dur="1000"/>
                                        <p:tgtEl>
                                          <p:spTgt spid="603">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03">
                                            <p:txEl>
                                              <p:pRg st="5" end="5"/>
                                            </p:txEl>
                                          </p:spTgt>
                                        </p:tgtEl>
                                        <p:attrNameLst>
                                          <p:attrName>style.visibility</p:attrName>
                                        </p:attrNameLst>
                                      </p:cBhvr>
                                      <p:to>
                                        <p:strVal val="visible"/>
                                      </p:to>
                                    </p:set>
                                    <p:animEffect transition="in" filter="fade">
                                      <p:cBhvr>
                                        <p:cTn id="27" dur="1000"/>
                                        <p:tgtEl>
                                          <p:spTgt spid="603">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603">
                                            <p:txEl>
                                              <p:pRg st="6" end="6"/>
                                            </p:txEl>
                                          </p:spTgt>
                                        </p:tgtEl>
                                        <p:attrNameLst>
                                          <p:attrName>style.visibility</p:attrName>
                                        </p:attrNameLst>
                                      </p:cBhvr>
                                      <p:to>
                                        <p:strVal val="visible"/>
                                      </p:to>
                                    </p:set>
                                    <p:animEffect transition="in" filter="fade">
                                      <p:cBhvr>
                                        <p:cTn id="31" dur="1000"/>
                                        <p:tgtEl>
                                          <p:spTgt spid="603">
                                            <p:txEl>
                                              <p:pRg st="6" end="6"/>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603">
                                            <p:txEl>
                                              <p:pRg st="7" end="7"/>
                                            </p:txEl>
                                          </p:spTgt>
                                        </p:tgtEl>
                                        <p:attrNameLst>
                                          <p:attrName>style.visibility</p:attrName>
                                        </p:attrNameLst>
                                      </p:cBhvr>
                                      <p:to>
                                        <p:strVal val="visible"/>
                                      </p:to>
                                    </p:set>
                                    <p:animEffect transition="in" filter="fade">
                                      <p:cBhvr>
                                        <p:cTn id="35" dur="1000"/>
                                        <p:tgtEl>
                                          <p:spTgt spid="603">
                                            <p:txEl>
                                              <p:pRg st="7" end="7"/>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603">
                                            <p:txEl>
                                              <p:pRg st="8" end="8"/>
                                            </p:txEl>
                                          </p:spTgt>
                                        </p:tgtEl>
                                        <p:attrNameLst>
                                          <p:attrName>style.visibility</p:attrName>
                                        </p:attrNameLst>
                                      </p:cBhvr>
                                      <p:to>
                                        <p:strVal val="visible"/>
                                      </p:to>
                                    </p:set>
                                    <p:animEffect transition="in" filter="fade">
                                      <p:cBhvr>
                                        <p:cTn id="39" dur="1000"/>
                                        <p:tgtEl>
                                          <p:spTgt spid="603">
                                            <p:txEl>
                                              <p:pRg st="8" end="8"/>
                                            </p:txEl>
                                          </p:spTgt>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603">
                                            <p:txEl>
                                              <p:pRg st="9" end="9"/>
                                            </p:txEl>
                                          </p:spTgt>
                                        </p:tgtEl>
                                        <p:attrNameLst>
                                          <p:attrName>style.visibility</p:attrName>
                                        </p:attrNameLst>
                                      </p:cBhvr>
                                      <p:to>
                                        <p:strVal val="visible"/>
                                      </p:to>
                                    </p:set>
                                    <p:animEffect transition="in" filter="fade">
                                      <p:cBhvr>
                                        <p:cTn id="43" dur="1000"/>
                                        <p:tgtEl>
                                          <p:spTgt spid="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22"/>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SUBQUERY     </a:t>
            </a:r>
            <a:endParaRPr/>
          </a:p>
        </p:txBody>
      </p:sp>
      <p:sp>
        <p:nvSpPr>
          <p:cNvPr id="610" name="Google Shape;610;p22"/>
          <p:cNvSpPr txBox="1">
            <a:spLocks noGrp="1"/>
          </p:cNvSpPr>
          <p:nvPr>
            <p:ph type="body" idx="5"/>
          </p:nvPr>
        </p:nvSpPr>
        <p:spPr>
          <a:xfrm>
            <a:off x="6484238" y="1218583"/>
            <a:ext cx="5453522" cy="1177580"/>
          </a:xfrm>
          <a:prstGeom prst="rect">
            <a:avLst/>
          </a:prstGeom>
          <a:noFill/>
          <a:ln>
            <a:noFill/>
          </a:ln>
        </p:spPr>
        <p:txBody>
          <a:bodyPr spcFirstLastPara="1" wrap="square" lIns="91425" tIns="45700" rIns="91425" bIns="45700" anchor="t" anchorCtr="0">
            <a:noAutofit/>
          </a:bodyPr>
          <a:lstStyle/>
          <a:p>
            <a:pPr marL="0" lvl="0" indent="0">
              <a:spcBef>
                <a:spcPts val="0"/>
              </a:spcBef>
              <a:buSzPts val="2200"/>
            </a:pPr>
            <a:r>
              <a:rPr lang="en-US" sz="2400" b="1" dirty="0">
                <a:latin typeface="+mn-lt"/>
              </a:rPr>
              <a:t>Retrieve the job titles with the highest salaries.</a:t>
            </a:r>
            <a:endParaRPr sz="2400" dirty="0">
              <a:latin typeface="+mn-lt"/>
            </a:endParaRPr>
          </a:p>
        </p:txBody>
      </p:sp>
      <p:sp>
        <p:nvSpPr>
          <p:cNvPr id="611" name="Google Shape;611;p22"/>
          <p:cNvSpPr txBox="1">
            <a:spLocks noGrp="1"/>
          </p:cNvSpPr>
          <p:nvPr>
            <p:ph type="body" idx="4"/>
          </p:nvPr>
        </p:nvSpPr>
        <p:spPr>
          <a:xfrm>
            <a:off x="6463981" y="2396162"/>
            <a:ext cx="5453522" cy="3043103"/>
          </a:xfrm>
          <a:prstGeom prst="rect">
            <a:avLst/>
          </a:prstGeom>
          <a:noFill/>
          <a:ln>
            <a:noFill/>
          </a:ln>
        </p:spPr>
        <p:txBody>
          <a:bodyPr spcFirstLastPara="1" wrap="square" lIns="91425" tIns="45700" rIns="91425" bIns="45700" anchor="t" anchorCtr="0">
            <a:normAutofit/>
          </a:bodyPr>
          <a:lstStyle/>
          <a:p>
            <a:pPr marL="233363" lvl="0" indent="-233363" algn="l" rtl="0">
              <a:lnSpc>
                <a:spcPct val="100000"/>
              </a:lnSpc>
              <a:spcBef>
                <a:spcPts val="0"/>
              </a:spcBef>
              <a:spcAft>
                <a:spcPts val="0"/>
              </a:spcAft>
              <a:buClr>
                <a:srgbClr val="722810"/>
              </a:buClr>
              <a:buSzPts val="2200"/>
              <a:buNone/>
            </a:pPr>
            <a:r>
              <a:rPr lang="en-US" sz="2200" dirty="0">
                <a:latin typeface="+mn-lt"/>
              </a:rPr>
              <a:t>SYNTAX:</a:t>
            </a:r>
          </a:p>
          <a:p>
            <a:pPr marL="233363" lvl="0" indent="-233363" algn="l" rtl="0">
              <a:lnSpc>
                <a:spcPct val="100000"/>
              </a:lnSpc>
              <a:spcBef>
                <a:spcPts val="0"/>
              </a:spcBef>
              <a:spcAft>
                <a:spcPts val="0"/>
              </a:spcAft>
              <a:buClr>
                <a:srgbClr val="722810"/>
              </a:buClr>
              <a:buSzPts val="2200"/>
              <a:buNone/>
            </a:pPr>
            <a:endParaRPr lang="en-US" sz="2200" dirty="0">
              <a:latin typeface="+mn-lt"/>
            </a:endParaRPr>
          </a:p>
          <a:p>
            <a:pPr marL="233363" lvl="0" indent="-233363">
              <a:buSzPts val="2200"/>
            </a:pPr>
            <a:r>
              <a:rPr lang="en-US" sz="2200" dirty="0">
                <a:latin typeface="+mn-lt"/>
              </a:rPr>
              <a:t>	select title , salary </a:t>
            </a:r>
          </a:p>
          <a:p>
            <a:pPr marL="233363" lvl="0" indent="-233363">
              <a:buSzPts val="2200"/>
            </a:pPr>
            <a:r>
              <a:rPr lang="en-US" sz="2200" dirty="0">
                <a:latin typeface="+mn-lt"/>
              </a:rPr>
              <a:t>	from jobs</a:t>
            </a:r>
          </a:p>
          <a:p>
            <a:pPr marL="233363" lvl="0" indent="-233363">
              <a:buSzPts val="2200"/>
            </a:pPr>
            <a:r>
              <a:rPr lang="en-US" sz="2200" dirty="0">
                <a:latin typeface="+mn-lt"/>
              </a:rPr>
              <a:t>	where salary = </a:t>
            </a:r>
          </a:p>
          <a:p>
            <a:pPr marL="233363" lvl="0" indent="-233363">
              <a:buSzPts val="2200"/>
            </a:pPr>
            <a:r>
              <a:rPr lang="en-US" sz="2200" dirty="0">
                <a:latin typeface="+mn-lt"/>
              </a:rPr>
              <a:t>	(				</a:t>
            </a:r>
          </a:p>
          <a:p>
            <a:pPr marL="233363" lvl="0" indent="-233363">
              <a:buSzPts val="2200"/>
            </a:pPr>
            <a:r>
              <a:rPr lang="en-US" sz="2200" dirty="0">
                <a:latin typeface="+mn-lt"/>
              </a:rPr>
              <a:t>		select max(Salary) from jobs                );</a:t>
            </a:r>
            <a:endParaRPr dirty="0">
              <a:latin typeface="+mn-lt"/>
            </a:endParaRPr>
          </a:p>
        </p:txBody>
      </p:sp>
      <p:pic>
        <p:nvPicPr>
          <p:cNvPr id="3" name="Picture 2">
            <a:extLst>
              <a:ext uri="{FF2B5EF4-FFF2-40B4-BE49-F238E27FC236}">
                <a16:creationId xmlns:a16="http://schemas.microsoft.com/office/drawing/2014/main" id="{2F6BEE34-E28E-47FA-2EE6-AD1809157658}"/>
              </a:ext>
            </a:extLst>
          </p:cNvPr>
          <p:cNvPicPr>
            <a:picLocks noChangeAspect="1"/>
          </p:cNvPicPr>
          <p:nvPr/>
        </p:nvPicPr>
        <p:blipFill>
          <a:blip r:embed="rId3"/>
          <a:stretch>
            <a:fillRect/>
          </a:stretch>
        </p:blipFill>
        <p:spPr>
          <a:xfrm>
            <a:off x="735103" y="1904215"/>
            <a:ext cx="5235394" cy="33370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Effect transition="in" filter="fade">
                                      <p:cBhvr>
                                        <p:cTn id="7" dur="1000"/>
                                        <p:tgtEl>
                                          <p:spTgt spid="610">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1">
                                            <p:txEl>
                                              <p:pRg st="0" end="0"/>
                                            </p:txEl>
                                          </p:spTgt>
                                        </p:tgtEl>
                                        <p:attrNameLst>
                                          <p:attrName>style.visibility</p:attrName>
                                        </p:attrNameLst>
                                      </p:cBhvr>
                                      <p:to>
                                        <p:strVal val="visible"/>
                                      </p:to>
                                    </p:set>
                                    <p:animEffect transition="in" filter="fade">
                                      <p:cBhvr>
                                        <p:cTn id="11" dur="1000"/>
                                        <p:tgtEl>
                                          <p:spTgt spid="611">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11">
                                            <p:txEl>
                                              <p:pRg st="2" end="2"/>
                                            </p:txEl>
                                          </p:spTgt>
                                        </p:tgtEl>
                                        <p:attrNameLst>
                                          <p:attrName>style.visibility</p:attrName>
                                        </p:attrNameLst>
                                      </p:cBhvr>
                                      <p:to>
                                        <p:strVal val="visible"/>
                                      </p:to>
                                    </p:set>
                                    <p:animEffect transition="in" filter="fade">
                                      <p:cBhvr>
                                        <p:cTn id="15" dur="1000"/>
                                        <p:tgtEl>
                                          <p:spTgt spid="611">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11">
                                            <p:txEl>
                                              <p:pRg st="3" end="3"/>
                                            </p:txEl>
                                          </p:spTgt>
                                        </p:tgtEl>
                                        <p:attrNameLst>
                                          <p:attrName>style.visibility</p:attrName>
                                        </p:attrNameLst>
                                      </p:cBhvr>
                                      <p:to>
                                        <p:strVal val="visible"/>
                                      </p:to>
                                    </p:set>
                                    <p:animEffect transition="in" filter="fade">
                                      <p:cBhvr>
                                        <p:cTn id="19" dur="1000"/>
                                        <p:tgtEl>
                                          <p:spTgt spid="611">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11">
                                            <p:txEl>
                                              <p:pRg st="4" end="4"/>
                                            </p:txEl>
                                          </p:spTgt>
                                        </p:tgtEl>
                                        <p:attrNameLst>
                                          <p:attrName>style.visibility</p:attrName>
                                        </p:attrNameLst>
                                      </p:cBhvr>
                                      <p:to>
                                        <p:strVal val="visible"/>
                                      </p:to>
                                    </p:set>
                                    <p:animEffect transition="in" filter="fade">
                                      <p:cBhvr>
                                        <p:cTn id="23" dur="1000"/>
                                        <p:tgtEl>
                                          <p:spTgt spid="611">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11">
                                            <p:txEl>
                                              <p:pRg st="5" end="5"/>
                                            </p:txEl>
                                          </p:spTgt>
                                        </p:tgtEl>
                                        <p:attrNameLst>
                                          <p:attrName>style.visibility</p:attrName>
                                        </p:attrNameLst>
                                      </p:cBhvr>
                                      <p:to>
                                        <p:strVal val="visible"/>
                                      </p:to>
                                    </p:set>
                                    <p:animEffect transition="in" filter="fade">
                                      <p:cBhvr>
                                        <p:cTn id="27" dur="1000"/>
                                        <p:tgtEl>
                                          <p:spTgt spid="611">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611">
                                            <p:txEl>
                                              <p:pRg st="6" end="6"/>
                                            </p:txEl>
                                          </p:spTgt>
                                        </p:tgtEl>
                                        <p:attrNameLst>
                                          <p:attrName>style.visibility</p:attrName>
                                        </p:attrNameLst>
                                      </p:cBhvr>
                                      <p:to>
                                        <p:strVal val="visible"/>
                                      </p:to>
                                    </p:set>
                                    <p:animEffect transition="in" filter="fade">
                                      <p:cBhvr>
                                        <p:cTn id="31" dur="1000"/>
                                        <p:tgtEl>
                                          <p:spTgt spid="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3"/>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SUBQUERY     </a:t>
            </a:r>
            <a:endParaRPr/>
          </a:p>
        </p:txBody>
      </p:sp>
      <p:sp>
        <p:nvSpPr>
          <p:cNvPr id="618" name="Google Shape;618;p23"/>
          <p:cNvSpPr txBox="1">
            <a:spLocks noGrp="1"/>
          </p:cNvSpPr>
          <p:nvPr>
            <p:ph type="body" idx="5"/>
          </p:nvPr>
        </p:nvSpPr>
        <p:spPr>
          <a:xfrm>
            <a:off x="7747120" y="1274390"/>
            <a:ext cx="4321935" cy="1929142"/>
          </a:xfrm>
          <a:prstGeom prst="rect">
            <a:avLst/>
          </a:prstGeom>
          <a:noFill/>
          <a:ln>
            <a:noFill/>
          </a:ln>
        </p:spPr>
        <p:txBody>
          <a:bodyPr spcFirstLastPara="1" wrap="square" lIns="91425" tIns="45700" rIns="91425" bIns="45700" anchor="t" anchorCtr="0">
            <a:noAutofit/>
          </a:bodyPr>
          <a:lstStyle/>
          <a:p>
            <a:pPr marL="0" lvl="0" indent="0">
              <a:spcBef>
                <a:spcPts val="0"/>
              </a:spcBef>
              <a:buSzPts val="2200"/>
            </a:pPr>
            <a:r>
              <a:rPr lang="en-US" sz="2200" b="1" dirty="0">
                <a:latin typeface="+mn-lt"/>
              </a:rPr>
              <a:t>Find the usernames of users who have applied for jobs with a status of 'accepted'.</a:t>
            </a:r>
            <a:endParaRPr sz="2000" b="1" dirty="0">
              <a:latin typeface="+mn-lt"/>
            </a:endParaRPr>
          </a:p>
        </p:txBody>
      </p:sp>
      <p:sp>
        <p:nvSpPr>
          <p:cNvPr id="619" name="Google Shape;619;p23"/>
          <p:cNvSpPr txBox="1">
            <a:spLocks noGrp="1"/>
          </p:cNvSpPr>
          <p:nvPr>
            <p:ph type="body" idx="4"/>
          </p:nvPr>
        </p:nvSpPr>
        <p:spPr>
          <a:xfrm>
            <a:off x="7747120" y="2636696"/>
            <a:ext cx="4190640" cy="3773532"/>
          </a:xfrm>
          <a:prstGeom prst="rect">
            <a:avLst/>
          </a:prstGeom>
          <a:noFill/>
          <a:ln>
            <a:noFill/>
          </a:ln>
        </p:spPr>
        <p:txBody>
          <a:bodyPr spcFirstLastPara="1" wrap="square" lIns="91425" tIns="45700" rIns="91425" bIns="45700" anchor="t" anchorCtr="0">
            <a:normAutofit/>
          </a:bodyPr>
          <a:lstStyle/>
          <a:p>
            <a:pPr marL="233363" lvl="0" indent="-233363" algn="l" rtl="0">
              <a:lnSpc>
                <a:spcPct val="100000"/>
              </a:lnSpc>
              <a:spcBef>
                <a:spcPts val="0"/>
              </a:spcBef>
              <a:spcAft>
                <a:spcPts val="0"/>
              </a:spcAft>
              <a:buClr>
                <a:srgbClr val="722810"/>
              </a:buClr>
              <a:buSzPts val="2200"/>
              <a:buNone/>
            </a:pPr>
            <a:r>
              <a:rPr lang="en-US" sz="2200" dirty="0"/>
              <a:t>	</a:t>
            </a:r>
            <a:r>
              <a:rPr lang="en-US" sz="2200" dirty="0">
                <a:latin typeface="+mn-lt"/>
              </a:rPr>
              <a:t>SYNTAX: </a:t>
            </a:r>
          </a:p>
          <a:p>
            <a:pPr marL="233363" lvl="0" indent="-233363" algn="l" rtl="0">
              <a:lnSpc>
                <a:spcPct val="100000"/>
              </a:lnSpc>
              <a:spcBef>
                <a:spcPts val="0"/>
              </a:spcBef>
              <a:spcAft>
                <a:spcPts val="0"/>
              </a:spcAft>
              <a:buClr>
                <a:srgbClr val="722810"/>
              </a:buClr>
              <a:buSzPts val="2200"/>
              <a:buNone/>
            </a:pPr>
            <a:endParaRPr lang="en-US" sz="2200" dirty="0">
              <a:latin typeface="+mn-lt"/>
            </a:endParaRPr>
          </a:p>
          <a:p>
            <a:pPr marL="233363" lvl="0" indent="-233363">
              <a:buSzPts val="2200"/>
            </a:pPr>
            <a:r>
              <a:rPr lang="en-US" sz="2200" dirty="0">
                <a:latin typeface="+mn-lt"/>
              </a:rPr>
              <a:t>	select username </a:t>
            </a:r>
          </a:p>
          <a:p>
            <a:pPr marL="233363" lvl="0" indent="-233363">
              <a:buSzPts val="2200"/>
            </a:pPr>
            <a:r>
              <a:rPr lang="en-US" sz="2200" dirty="0">
                <a:latin typeface="+mn-lt"/>
              </a:rPr>
              <a:t>	from users</a:t>
            </a:r>
          </a:p>
          <a:p>
            <a:pPr marL="233363" lvl="0" indent="-233363">
              <a:buSzPts val="2200"/>
            </a:pPr>
            <a:r>
              <a:rPr lang="en-US" sz="2200" dirty="0">
                <a:latin typeface="+mn-lt"/>
              </a:rPr>
              <a:t>	where </a:t>
            </a:r>
            <a:r>
              <a:rPr lang="en-US" sz="2200" dirty="0" err="1">
                <a:latin typeface="+mn-lt"/>
              </a:rPr>
              <a:t>user_id</a:t>
            </a:r>
            <a:r>
              <a:rPr lang="en-US" sz="2200" dirty="0">
                <a:latin typeface="+mn-lt"/>
              </a:rPr>
              <a:t> in </a:t>
            </a:r>
          </a:p>
          <a:p>
            <a:pPr marL="233363" lvl="0" indent="-233363">
              <a:buSzPts val="2200"/>
            </a:pPr>
            <a:r>
              <a:rPr lang="en-US" sz="2200" dirty="0">
                <a:latin typeface="+mn-lt"/>
              </a:rPr>
              <a:t>	( 				  select </a:t>
            </a:r>
            <a:r>
              <a:rPr lang="en-US" sz="2200" dirty="0" err="1">
                <a:latin typeface="+mn-lt"/>
              </a:rPr>
              <a:t>user_id</a:t>
            </a:r>
            <a:r>
              <a:rPr lang="en-US" sz="2200" dirty="0">
                <a:latin typeface="+mn-lt"/>
              </a:rPr>
              <a:t> from applications                  </a:t>
            </a:r>
          </a:p>
          <a:p>
            <a:pPr marL="233363" lvl="0" indent="-233363">
              <a:buSzPts val="2200"/>
            </a:pPr>
            <a:r>
              <a:rPr lang="en-US" sz="2200" dirty="0">
                <a:latin typeface="+mn-lt"/>
              </a:rPr>
              <a:t>	where status = 'accepted'                  );</a:t>
            </a:r>
            <a:endParaRPr dirty="0">
              <a:latin typeface="+mn-lt"/>
            </a:endParaRPr>
          </a:p>
        </p:txBody>
      </p:sp>
      <p:pic>
        <p:nvPicPr>
          <p:cNvPr id="3" name="Picture 2">
            <a:extLst>
              <a:ext uri="{FF2B5EF4-FFF2-40B4-BE49-F238E27FC236}">
                <a16:creationId xmlns:a16="http://schemas.microsoft.com/office/drawing/2014/main" id="{9472E8A6-EF53-29FE-A435-4B13E90776CD}"/>
              </a:ext>
            </a:extLst>
          </p:cNvPr>
          <p:cNvPicPr>
            <a:picLocks noChangeAspect="1"/>
          </p:cNvPicPr>
          <p:nvPr/>
        </p:nvPicPr>
        <p:blipFill>
          <a:blip r:embed="rId3"/>
          <a:stretch>
            <a:fillRect/>
          </a:stretch>
        </p:blipFill>
        <p:spPr>
          <a:xfrm>
            <a:off x="586571" y="1776260"/>
            <a:ext cx="6607113" cy="40400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8">
                                            <p:txEl>
                                              <p:pRg st="0" end="0"/>
                                            </p:txEl>
                                          </p:spTgt>
                                        </p:tgtEl>
                                        <p:attrNameLst>
                                          <p:attrName>style.visibility</p:attrName>
                                        </p:attrNameLst>
                                      </p:cBhvr>
                                      <p:to>
                                        <p:strVal val="visible"/>
                                      </p:to>
                                    </p:set>
                                    <p:animEffect transition="in" filter="fade">
                                      <p:cBhvr>
                                        <p:cTn id="7" dur="1000"/>
                                        <p:tgtEl>
                                          <p:spTgt spid="618">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9">
                                            <p:txEl>
                                              <p:pRg st="0" end="0"/>
                                            </p:txEl>
                                          </p:spTgt>
                                        </p:tgtEl>
                                        <p:attrNameLst>
                                          <p:attrName>style.visibility</p:attrName>
                                        </p:attrNameLst>
                                      </p:cBhvr>
                                      <p:to>
                                        <p:strVal val="visible"/>
                                      </p:to>
                                    </p:set>
                                    <p:animEffect transition="in" filter="fade">
                                      <p:cBhvr>
                                        <p:cTn id="11" dur="1000"/>
                                        <p:tgtEl>
                                          <p:spTgt spid="619">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19">
                                            <p:txEl>
                                              <p:pRg st="2" end="2"/>
                                            </p:txEl>
                                          </p:spTgt>
                                        </p:tgtEl>
                                        <p:attrNameLst>
                                          <p:attrName>style.visibility</p:attrName>
                                        </p:attrNameLst>
                                      </p:cBhvr>
                                      <p:to>
                                        <p:strVal val="visible"/>
                                      </p:to>
                                    </p:set>
                                    <p:animEffect transition="in" filter="fade">
                                      <p:cBhvr>
                                        <p:cTn id="15" dur="1000"/>
                                        <p:tgtEl>
                                          <p:spTgt spid="619">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19">
                                            <p:txEl>
                                              <p:pRg st="3" end="3"/>
                                            </p:txEl>
                                          </p:spTgt>
                                        </p:tgtEl>
                                        <p:attrNameLst>
                                          <p:attrName>style.visibility</p:attrName>
                                        </p:attrNameLst>
                                      </p:cBhvr>
                                      <p:to>
                                        <p:strVal val="visible"/>
                                      </p:to>
                                    </p:set>
                                    <p:animEffect transition="in" filter="fade">
                                      <p:cBhvr>
                                        <p:cTn id="19" dur="1000"/>
                                        <p:tgtEl>
                                          <p:spTgt spid="619">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19">
                                            <p:txEl>
                                              <p:pRg st="4" end="4"/>
                                            </p:txEl>
                                          </p:spTgt>
                                        </p:tgtEl>
                                        <p:attrNameLst>
                                          <p:attrName>style.visibility</p:attrName>
                                        </p:attrNameLst>
                                      </p:cBhvr>
                                      <p:to>
                                        <p:strVal val="visible"/>
                                      </p:to>
                                    </p:set>
                                    <p:animEffect transition="in" filter="fade">
                                      <p:cBhvr>
                                        <p:cTn id="23" dur="1000"/>
                                        <p:tgtEl>
                                          <p:spTgt spid="619">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19">
                                            <p:txEl>
                                              <p:pRg st="5" end="5"/>
                                            </p:txEl>
                                          </p:spTgt>
                                        </p:tgtEl>
                                        <p:attrNameLst>
                                          <p:attrName>style.visibility</p:attrName>
                                        </p:attrNameLst>
                                      </p:cBhvr>
                                      <p:to>
                                        <p:strVal val="visible"/>
                                      </p:to>
                                    </p:set>
                                    <p:animEffect transition="in" filter="fade">
                                      <p:cBhvr>
                                        <p:cTn id="27" dur="1000"/>
                                        <p:tgtEl>
                                          <p:spTgt spid="619">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619">
                                            <p:txEl>
                                              <p:pRg st="6" end="6"/>
                                            </p:txEl>
                                          </p:spTgt>
                                        </p:tgtEl>
                                        <p:attrNameLst>
                                          <p:attrName>style.visibility</p:attrName>
                                        </p:attrNameLst>
                                      </p:cBhvr>
                                      <p:to>
                                        <p:strVal val="visible"/>
                                      </p:to>
                                    </p:set>
                                    <p:animEffect transition="in" filter="fade">
                                      <p:cBhvr>
                                        <p:cTn id="31" dur="1000"/>
                                        <p:tgtEl>
                                          <p:spTgt spid="6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4"/>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SUBQUERY     </a:t>
            </a:r>
            <a:endParaRPr/>
          </a:p>
        </p:txBody>
      </p:sp>
      <p:sp>
        <p:nvSpPr>
          <p:cNvPr id="626" name="Google Shape;626;p24"/>
          <p:cNvSpPr txBox="1">
            <a:spLocks noGrp="1"/>
          </p:cNvSpPr>
          <p:nvPr>
            <p:ph type="body" idx="5"/>
          </p:nvPr>
        </p:nvSpPr>
        <p:spPr>
          <a:xfrm>
            <a:off x="7747120" y="1274390"/>
            <a:ext cx="4321935" cy="1929142"/>
          </a:xfrm>
          <a:prstGeom prst="rect">
            <a:avLst/>
          </a:prstGeom>
          <a:noFill/>
          <a:ln>
            <a:noFill/>
          </a:ln>
        </p:spPr>
        <p:txBody>
          <a:bodyPr spcFirstLastPara="1" wrap="square" lIns="91425" tIns="45700" rIns="91425" bIns="45700" anchor="t" anchorCtr="0">
            <a:noAutofit/>
          </a:bodyPr>
          <a:lstStyle/>
          <a:p>
            <a:pPr marL="0" lvl="0" indent="0">
              <a:spcBef>
                <a:spcPts val="0"/>
              </a:spcBef>
              <a:buSzPts val="2200"/>
            </a:pPr>
            <a:r>
              <a:rPr lang="en-US" sz="2200" b="1" dirty="0">
                <a:latin typeface="+mn-lt"/>
              </a:rPr>
              <a:t>Find the job titles and salaries of jobs posted by companies located in the same city as the company 'Tech Innovators'.</a:t>
            </a:r>
            <a:endParaRPr sz="2000" b="1" dirty="0">
              <a:latin typeface="+mn-lt"/>
            </a:endParaRPr>
          </a:p>
        </p:txBody>
      </p:sp>
      <p:sp>
        <p:nvSpPr>
          <p:cNvPr id="627" name="Google Shape;627;p24"/>
          <p:cNvSpPr txBox="1">
            <a:spLocks noGrp="1"/>
          </p:cNvSpPr>
          <p:nvPr>
            <p:ph type="body" idx="4"/>
          </p:nvPr>
        </p:nvSpPr>
        <p:spPr>
          <a:xfrm>
            <a:off x="7747120" y="2829044"/>
            <a:ext cx="4190640" cy="3773532"/>
          </a:xfrm>
          <a:prstGeom prst="rect">
            <a:avLst/>
          </a:prstGeom>
          <a:noFill/>
          <a:ln>
            <a:noFill/>
          </a:ln>
        </p:spPr>
        <p:txBody>
          <a:bodyPr spcFirstLastPara="1" wrap="square" lIns="91425" tIns="45700" rIns="91425" bIns="45700" anchor="t" anchorCtr="0">
            <a:normAutofit fontScale="92500"/>
          </a:bodyPr>
          <a:lstStyle/>
          <a:p>
            <a:pPr marL="233363" lvl="0" indent="-233363" algn="l" rtl="0">
              <a:lnSpc>
                <a:spcPct val="100000"/>
              </a:lnSpc>
              <a:spcBef>
                <a:spcPts val="0"/>
              </a:spcBef>
              <a:spcAft>
                <a:spcPts val="0"/>
              </a:spcAft>
              <a:buClr>
                <a:srgbClr val="722810"/>
              </a:buClr>
              <a:buSzPts val="2200"/>
              <a:buNone/>
            </a:pPr>
            <a:r>
              <a:rPr lang="en-US" sz="2200" dirty="0">
                <a:latin typeface="+mn-lt"/>
              </a:rPr>
              <a:t>	SYNTAX: </a:t>
            </a:r>
          </a:p>
          <a:p>
            <a:pPr marL="233363" lvl="0" indent="-233363" algn="l" rtl="0">
              <a:lnSpc>
                <a:spcPct val="100000"/>
              </a:lnSpc>
              <a:spcBef>
                <a:spcPts val="0"/>
              </a:spcBef>
              <a:spcAft>
                <a:spcPts val="0"/>
              </a:spcAft>
              <a:buClr>
                <a:srgbClr val="722810"/>
              </a:buClr>
              <a:buSzPts val="2200"/>
              <a:buNone/>
            </a:pPr>
            <a:endParaRPr lang="en-US" sz="2200" dirty="0">
              <a:latin typeface="+mn-lt"/>
            </a:endParaRPr>
          </a:p>
          <a:p>
            <a:pPr marL="233363" lvl="0" indent="-233363">
              <a:buSzPts val="2200"/>
            </a:pPr>
            <a:r>
              <a:rPr lang="en-US" sz="2200" dirty="0">
                <a:latin typeface="+mn-lt"/>
              </a:rPr>
              <a:t>	select title, salary </a:t>
            </a:r>
          </a:p>
          <a:p>
            <a:pPr marL="233363" lvl="0" indent="-233363">
              <a:buSzPts val="2200"/>
            </a:pPr>
            <a:r>
              <a:rPr lang="en-US" sz="2200" dirty="0">
                <a:latin typeface="+mn-lt"/>
              </a:rPr>
              <a:t>	from jobs where </a:t>
            </a:r>
            <a:r>
              <a:rPr lang="en-US" sz="2200" dirty="0" err="1">
                <a:latin typeface="+mn-lt"/>
              </a:rPr>
              <a:t>company_id</a:t>
            </a:r>
            <a:r>
              <a:rPr lang="en-US" sz="2200" dirty="0">
                <a:latin typeface="+mn-lt"/>
              </a:rPr>
              <a:t> in</a:t>
            </a:r>
          </a:p>
          <a:p>
            <a:pPr marL="233363" lvl="0" indent="-233363">
              <a:buSzPts val="2200"/>
            </a:pPr>
            <a:r>
              <a:rPr lang="en-US" sz="2200" dirty="0">
                <a:latin typeface="+mn-lt"/>
              </a:rPr>
              <a:t>	(</a:t>
            </a:r>
          </a:p>
          <a:p>
            <a:pPr marL="233363" lvl="0" indent="-233363">
              <a:buSzPts val="2200"/>
            </a:pPr>
            <a:r>
              <a:rPr lang="en-US" sz="2200" dirty="0">
                <a:latin typeface="+mn-lt"/>
              </a:rPr>
              <a:t>	select </a:t>
            </a:r>
            <a:r>
              <a:rPr lang="en-US" sz="2200" dirty="0" err="1">
                <a:latin typeface="+mn-lt"/>
              </a:rPr>
              <a:t>company_id</a:t>
            </a:r>
            <a:r>
              <a:rPr lang="en-US" sz="2200" dirty="0">
                <a:latin typeface="+mn-lt"/>
              </a:rPr>
              <a:t> from companies where location in 	</a:t>
            </a:r>
          </a:p>
          <a:p>
            <a:pPr marL="233363" lvl="0" indent="-233363">
              <a:buSzPts val="2200"/>
            </a:pPr>
            <a:r>
              <a:rPr lang="en-US" sz="2200" dirty="0">
                <a:latin typeface="+mn-lt"/>
              </a:rPr>
              <a:t>	(</a:t>
            </a:r>
          </a:p>
          <a:p>
            <a:pPr marL="233363" lvl="0" indent="-233363">
              <a:buSzPts val="2200"/>
            </a:pPr>
            <a:r>
              <a:rPr lang="en-US" sz="2200" dirty="0">
                <a:latin typeface="+mn-lt"/>
              </a:rPr>
              <a:t>	select location from companies where name='Tech Innovators'                        )</a:t>
            </a:r>
          </a:p>
          <a:p>
            <a:pPr marL="233363" lvl="0" indent="-233363">
              <a:buSzPts val="2200"/>
            </a:pPr>
            <a:r>
              <a:rPr lang="en-US" sz="2200" dirty="0">
                <a:latin typeface="+mn-lt"/>
              </a:rPr>
              <a:t>	);</a:t>
            </a:r>
            <a:endParaRPr sz="2200" dirty="0">
              <a:latin typeface="+mn-lt"/>
            </a:endParaRPr>
          </a:p>
        </p:txBody>
      </p:sp>
      <p:pic>
        <p:nvPicPr>
          <p:cNvPr id="3" name="Picture 2">
            <a:extLst>
              <a:ext uri="{FF2B5EF4-FFF2-40B4-BE49-F238E27FC236}">
                <a16:creationId xmlns:a16="http://schemas.microsoft.com/office/drawing/2014/main" id="{915D243E-CFE4-A873-1C33-E4B5447F4A87}"/>
              </a:ext>
            </a:extLst>
          </p:cNvPr>
          <p:cNvPicPr>
            <a:picLocks noChangeAspect="1"/>
          </p:cNvPicPr>
          <p:nvPr/>
        </p:nvPicPr>
        <p:blipFill>
          <a:blip r:embed="rId3"/>
          <a:stretch>
            <a:fillRect/>
          </a:stretch>
        </p:blipFill>
        <p:spPr>
          <a:xfrm>
            <a:off x="122946" y="1641069"/>
            <a:ext cx="7492880" cy="42883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6">
                                            <p:txEl>
                                              <p:pRg st="0" end="0"/>
                                            </p:txEl>
                                          </p:spTgt>
                                        </p:tgtEl>
                                        <p:attrNameLst>
                                          <p:attrName>style.visibility</p:attrName>
                                        </p:attrNameLst>
                                      </p:cBhvr>
                                      <p:to>
                                        <p:strVal val="visible"/>
                                      </p:to>
                                    </p:set>
                                    <p:animEffect transition="in" filter="fade">
                                      <p:cBhvr>
                                        <p:cTn id="7" dur="1000"/>
                                        <p:tgtEl>
                                          <p:spTgt spid="62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27">
                                            <p:txEl>
                                              <p:pRg st="0" end="0"/>
                                            </p:txEl>
                                          </p:spTgt>
                                        </p:tgtEl>
                                        <p:attrNameLst>
                                          <p:attrName>style.visibility</p:attrName>
                                        </p:attrNameLst>
                                      </p:cBhvr>
                                      <p:to>
                                        <p:strVal val="visible"/>
                                      </p:to>
                                    </p:set>
                                    <p:animEffect transition="in" filter="fade">
                                      <p:cBhvr>
                                        <p:cTn id="11" dur="1000"/>
                                        <p:tgtEl>
                                          <p:spTgt spid="627">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27">
                                            <p:txEl>
                                              <p:pRg st="2" end="2"/>
                                            </p:txEl>
                                          </p:spTgt>
                                        </p:tgtEl>
                                        <p:attrNameLst>
                                          <p:attrName>style.visibility</p:attrName>
                                        </p:attrNameLst>
                                      </p:cBhvr>
                                      <p:to>
                                        <p:strVal val="visible"/>
                                      </p:to>
                                    </p:set>
                                    <p:animEffect transition="in" filter="fade">
                                      <p:cBhvr>
                                        <p:cTn id="15" dur="1000"/>
                                        <p:tgtEl>
                                          <p:spTgt spid="627">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27">
                                            <p:txEl>
                                              <p:pRg st="3" end="3"/>
                                            </p:txEl>
                                          </p:spTgt>
                                        </p:tgtEl>
                                        <p:attrNameLst>
                                          <p:attrName>style.visibility</p:attrName>
                                        </p:attrNameLst>
                                      </p:cBhvr>
                                      <p:to>
                                        <p:strVal val="visible"/>
                                      </p:to>
                                    </p:set>
                                    <p:animEffect transition="in" filter="fade">
                                      <p:cBhvr>
                                        <p:cTn id="19" dur="1000"/>
                                        <p:tgtEl>
                                          <p:spTgt spid="627">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27">
                                            <p:txEl>
                                              <p:pRg st="4" end="4"/>
                                            </p:txEl>
                                          </p:spTgt>
                                        </p:tgtEl>
                                        <p:attrNameLst>
                                          <p:attrName>style.visibility</p:attrName>
                                        </p:attrNameLst>
                                      </p:cBhvr>
                                      <p:to>
                                        <p:strVal val="visible"/>
                                      </p:to>
                                    </p:set>
                                    <p:animEffect transition="in" filter="fade">
                                      <p:cBhvr>
                                        <p:cTn id="23" dur="1000"/>
                                        <p:tgtEl>
                                          <p:spTgt spid="627">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27">
                                            <p:txEl>
                                              <p:pRg st="5" end="5"/>
                                            </p:txEl>
                                          </p:spTgt>
                                        </p:tgtEl>
                                        <p:attrNameLst>
                                          <p:attrName>style.visibility</p:attrName>
                                        </p:attrNameLst>
                                      </p:cBhvr>
                                      <p:to>
                                        <p:strVal val="visible"/>
                                      </p:to>
                                    </p:set>
                                    <p:animEffect transition="in" filter="fade">
                                      <p:cBhvr>
                                        <p:cTn id="27" dur="1000"/>
                                        <p:tgtEl>
                                          <p:spTgt spid="627">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627">
                                            <p:txEl>
                                              <p:pRg st="6" end="6"/>
                                            </p:txEl>
                                          </p:spTgt>
                                        </p:tgtEl>
                                        <p:attrNameLst>
                                          <p:attrName>style.visibility</p:attrName>
                                        </p:attrNameLst>
                                      </p:cBhvr>
                                      <p:to>
                                        <p:strVal val="visible"/>
                                      </p:to>
                                    </p:set>
                                    <p:animEffect transition="in" filter="fade">
                                      <p:cBhvr>
                                        <p:cTn id="31" dur="1000"/>
                                        <p:tgtEl>
                                          <p:spTgt spid="627">
                                            <p:txEl>
                                              <p:pRg st="6" end="6"/>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627">
                                            <p:txEl>
                                              <p:pRg st="7" end="7"/>
                                            </p:txEl>
                                          </p:spTgt>
                                        </p:tgtEl>
                                        <p:attrNameLst>
                                          <p:attrName>style.visibility</p:attrName>
                                        </p:attrNameLst>
                                      </p:cBhvr>
                                      <p:to>
                                        <p:strVal val="visible"/>
                                      </p:to>
                                    </p:set>
                                    <p:animEffect transition="in" filter="fade">
                                      <p:cBhvr>
                                        <p:cTn id="35" dur="1000"/>
                                        <p:tgtEl>
                                          <p:spTgt spid="627">
                                            <p:txEl>
                                              <p:pRg st="7" end="7"/>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627">
                                            <p:txEl>
                                              <p:pRg st="8" end="8"/>
                                            </p:txEl>
                                          </p:spTgt>
                                        </p:tgtEl>
                                        <p:attrNameLst>
                                          <p:attrName>style.visibility</p:attrName>
                                        </p:attrNameLst>
                                      </p:cBhvr>
                                      <p:to>
                                        <p:strVal val="visible"/>
                                      </p:to>
                                    </p:set>
                                    <p:animEffect transition="in" filter="fade">
                                      <p:cBhvr>
                                        <p:cTn id="39" dur="1000"/>
                                        <p:tgtEl>
                                          <p:spTgt spid="6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25"/>
          <p:cNvSpPr txBox="1">
            <a:spLocks noGrp="1"/>
          </p:cNvSpPr>
          <p:nvPr>
            <p:ph type="title"/>
          </p:nvPr>
        </p:nvSpPr>
        <p:spPr>
          <a:xfrm>
            <a:off x="7409668" y="2313453"/>
            <a:ext cx="2598628" cy="1444355"/>
          </a:xfrm>
          <a:prstGeom prst="rect">
            <a:avLst/>
          </a:prstGeom>
          <a:noFill/>
          <a:ln w="9525" cap="flat" cmpd="sng">
            <a:solidFill>
              <a:srgbClr val="595959"/>
            </a:solidFill>
            <a:prstDash val="solid"/>
            <a:round/>
            <a:headEnd type="none" w="sm" len="sm"/>
            <a:tailEnd type="none" w="sm" len="sm"/>
          </a:ln>
          <a:effectLst>
            <a:outerShdw blurRad="190500" dist="228600" dir="2700000" algn="ctr">
              <a:srgbClr val="000000">
                <a:alpha val="29803"/>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800"/>
              <a:buFont typeface="Libre Franklin Medium"/>
              <a:buNone/>
            </a:pPr>
            <a:r>
              <a:rPr lang="en-US"/>
              <a:t>JOINS</a:t>
            </a:r>
            <a:endParaRPr/>
          </a:p>
        </p:txBody>
      </p:sp>
      <p:sp>
        <p:nvSpPr>
          <p:cNvPr id="4" name="TextBox 3">
            <a:extLst>
              <a:ext uri="{FF2B5EF4-FFF2-40B4-BE49-F238E27FC236}">
                <a16:creationId xmlns:a16="http://schemas.microsoft.com/office/drawing/2014/main" id="{D3D5DC02-95EA-D32F-ED66-F29096FB2256}"/>
              </a:ext>
            </a:extLst>
          </p:cNvPr>
          <p:cNvSpPr txBox="1"/>
          <p:nvPr/>
        </p:nvSpPr>
        <p:spPr>
          <a:xfrm>
            <a:off x="5024437" y="4500562"/>
            <a:ext cx="2143125" cy="230832"/>
          </a:xfrm>
          <a:prstGeom prst="rect">
            <a:avLst/>
          </a:prstGeom>
          <a:noFill/>
        </p:spPr>
        <p:txBody>
          <a:bodyPr wrap="square" rtlCol="0">
            <a:spAutoFit/>
          </a:bodyPr>
          <a:lstStyle/>
          <a:p>
            <a:r>
              <a:rPr lang="en-IN" sz="900" dirty="0"/>
              <a:t>This Photo</a:t>
            </a:r>
          </a:p>
        </p:txBody>
      </p:sp>
      <p:pic>
        <p:nvPicPr>
          <p:cNvPr id="11" name="Picture Placeholder 10">
            <a:extLst>
              <a:ext uri="{FF2B5EF4-FFF2-40B4-BE49-F238E27FC236}">
                <a16:creationId xmlns:a16="http://schemas.microsoft.com/office/drawing/2014/main" id="{924EEB41-67B0-CD08-6DBB-CB8BC3B8F7EF}"/>
              </a:ext>
            </a:extLst>
          </p:cNvPr>
          <p:cNvPicPr>
            <a:picLocks noGrp="1" noChangeAspect="1"/>
          </p:cNvPicPr>
          <p:nvPr>
            <p:ph type="pic" idx="2"/>
          </p:nvPr>
        </p:nvPicPr>
        <p:blipFill>
          <a:blip r:embed="rId3">
            <a:extLst>
              <a:ext uri="{837473B0-CC2E-450A-ABE3-18F120FF3D39}">
                <a1611:picAttrSrcUrl xmlns:a1611="http://schemas.microsoft.com/office/drawing/2016/11/main" r:id="rId4"/>
              </a:ext>
            </a:extLst>
          </a:blip>
          <a:srcRect l="21888" r="21888"/>
          <a:stretch>
            <a:fillRect/>
          </a:stretch>
        </p:blipFill>
        <p:spPr/>
      </p:pic>
      <p:sp>
        <p:nvSpPr>
          <p:cNvPr id="12" name="TextBox 11">
            <a:extLst>
              <a:ext uri="{FF2B5EF4-FFF2-40B4-BE49-F238E27FC236}">
                <a16:creationId xmlns:a16="http://schemas.microsoft.com/office/drawing/2014/main" id="{8D196712-4E19-953F-B318-A47206788CD1}"/>
              </a:ext>
            </a:extLst>
          </p:cNvPr>
          <p:cNvSpPr txBox="1"/>
          <p:nvPr/>
        </p:nvSpPr>
        <p:spPr>
          <a:xfrm>
            <a:off x="0" y="6858000"/>
            <a:ext cx="5791200" cy="230832"/>
          </a:xfrm>
          <a:prstGeom prst="rect">
            <a:avLst/>
          </a:prstGeom>
          <a:noFill/>
        </p:spPr>
        <p:txBody>
          <a:bodyPr wrap="square" rtlCol="0">
            <a:spAutoFit/>
          </a:bodyPr>
          <a:lstStyle/>
          <a:p>
            <a:r>
              <a:rPr lang="en-IN" sz="900">
                <a:hlinkClick r:id="rId4" tooltip="https://commons.wikimedia.org/wiki/File:Meeting_room,_table_and_paper_board.jpg"/>
              </a:rPr>
              <a:t>This Photo</a:t>
            </a:r>
            <a:r>
              <a:rPr lang="en-IN" sz="900"/>
              <a:t> by Unknown Author is licensed under </a:t>
            </a:r>
            <a:r>
              <a:rPr lang="en-IN" sz="900">
                <a:hlinkClick r:id="rId5" tooltip="https://creativecommons.org/licenses/by-sa/3.0/"/>
              </a:rPr>
              <a:t>CC BY-SA</a:t>
            </a:r>
            <a:endParaRPr lang="en-IN"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26"/>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JOINS.   </a:t>
            </a:r>
            <a:endParaRPr/>
          </a:p>
        </p:txBody>
      </p:sp>
      <p:sp>
        <p:nvSpPr>
          <p:cNvPr id="640" name="Google Shape;640;p26"/>
          <p:cNvSpPr txBox="1">
            <a:spLocks noGrp="1"/>
          </p:cNvSpPr>
          <p:nvPr>
            <p:ph type="body" idx="5"/>
          </p:nvPr>
        </p:nvSpPr>
        <p:spPr>
          <a:xfrm>
            <a:off x="7747120" y="1274390"/>
            <a:ext cx="4321935" cy="1929142"/>
          </a:xfrm>
          <a:prstGeom prst="rect">
            <a:avLst/>
          </a:prstGeom>
          <a:noFill/>
          <a:ln>
            <a:noFill/>
          </a:ln>
        </p:spPr>
        <p:txBody>
          <a:bodyPr spcFirstLastPara="1" wrap="square" lIns="91425" tIns="45700" rIns="91425" bIns="45700" anchor="t" anchorCtr="0">
            <a:noAutofit/>
          </a:bodyPr>
          <a:lstStyle/>
          <a:p>
            <a:pPr marL="0" lvl="0" indent="0">
              <a:spcBef>
                <a:spcPts val="0"/>
              </a:spcBef>
              <a:buSzPts val="2200"/>
            </a:pPr>
            <a:r>
              <a:rPr lang="en-US" sz="2200" b="1" dirty="0">
                <a:latin typeface="+mn-lt"/>
              </a:rPr>
              <a:t>Find the users who have applied for a job and the job titles they applied for.</a:t>
            </a:r>
            <a:endParaRPr sz="2000" b="1" dirty="0">
              <a:latin typeface="+mn-lt"/>
            </a:endParaRPr>
          </a:p>
        </p:txBody>
      </p:sp>
      <p:sp>
        <p:nvSpPr>
          <p:cNvPr id="641" name="Google Shape;641;p26"/>
          <p:cNvSpPr txBox="1">
            <a:spLocks noGrp="1"/>
          </p:cNvSpPr>
          <p:nvPr>
            <p:ph type="body" idx="4"/>
          </p:nvPr>
        </p:nvSpPr>
        <p:spPr>
          <a:xfrm>
            <a:off x="7747120" y="2548345"/>
            <a:ext cx="4190640" cy="3773532"/>
          </a:xfrm>
          <a:prstGeom prst="rect">
            <a:avLst/>
          </a:prstGeom>
          <a:noFill/>
          <a:ln>
            <a:noFill/>
          </a:ln>
        </p:spPr>
        <p:txBody>
          <a:bodyPr spcFirstLastPara="1" wrap="square" lIns="91425" tIns="45700" rIns="91425" bIns="45700" anchor="t" anchorCtr="0">
            <a:normAutofit/>
          </a:bodyPr>
          <a:lstStyle/>
          <a:p>
            <a:pPr marL="233363" lvl="0" indent="-233363" algn="l" rtl="0">
              <a:lnSpc>
                <a:spcPct val="100000"/>
              </a:lnSpc>
              <a:spcBef>
                <a:spcPts val="0"/>
              </a:spcBef>
              <a:spcAft>
                <a:spcPts val="0"/>
              </a:spcAft>
              <a:buClr>
                <a:srgbClr val="722810"/>
              </a:buClr>
              <a:buSzPts val="2200"/>
              <a:buNone/>
            </a:pPr>
            <a:r>
              <a:rPr lang="en-US" sz="2200" dirty="0">
                <a:latin typeface="+mn-lt"/>
                <a:ea typeface="Calibri" panose="020F0502020204030204" pitchFamily="34" charset="0"/>
                <a:cs typeface="Calibri" panose="020F0502020204030204" pitchFamily="34" charset="0"/>
              </a:rPr>
              <a:t>SYNTAX: </a:t>
            </a:r>
          </a:p>
          <a:p>
            <a:pPr marL="233363" lvl="0" indent="-233363" algn="l" rtl="0">
              <a:lnSpc>
                <a:spcPct val="100000"/>
              </a:lnSpc>
              <a:spcBef>
                <a:spcPts val="0"/>
              </a:spcBef>
              <a:spcAft>
                <a:spcPts val="0"/>
              </a:spcAft>
              <a:buClr>
                <a:srgbClr val="722810"/>
              </a:buClr>
              <a:buSzPts val="2200"/>
              <a:buNone/>
            </a:pPr>
            <a:endParaRPr lang="en-US" sz="2200" dirty="0">
              <a:latin typeface="+mn-lt"/>
              <a:ea typeface="Calibri" panose="020F0502020204030204" pitchFamily="34" charset="0"/>
              <a:cs typeface="Calibri" panose="020F0502020204030204" pitchFamily="34" charset="0"/>
            </a:endParaRPr>
          </a:p>
          <a:p>
            <a:pPr marL="233363" lvl="0" indent="-233363">
              <a:buSzPts val="2200"/>
            </a:pPr>
            <a:r>
              <a:rPr lang="en-US" sz="2200" dirty="0">
                <a:latin typeface="+mn-lt"/>
                <a:ea typeface="Calibri" panose="020F0502020204030204" pitchFamily="34" charset="0"/>
                <a:cs typeface="Calibri" panose="020F0502020204030204" pitchFamily="34" charset="0"/>
              </a:rPr>
              <a:t>	select </a:t>
            </a:r>
            <a:r>
              <a:rPr lang="en-US" sz="2200" dirty="0" err="1">
                <a:latin typeface="+mn-lt"/>
                <a:ea typeface="Calibri" panose="020F0502020204030204" pitchFamily="34" charset="0"/>
                <a:cs typeface="Calibri" panose="020F0502020204030204" pitchFamily="34" charset="0"/>
              </a:rPr>
              <a:t>u.username</a:t>
            </a:r>
            <a:r>
              <a:rPr lang="en-US" sz="2200" dirty="0">
                <a:latin typeface="+mn-lt"/>
                <a:ea typeface="Calibri" panose="020F0502020204030204" pitchFamily="34" charset="0"/>
                <a:cs typeface="Calibri" panose="020F0502020204030204" pitchFamily="34" charset="0"/>
              </a:rPr>
              <a:t>, </a:t>
            </a:r>
            <a:r>
              <a:rPr lang="en-US" sz="2200" dirty="0" err="1">
                <a:latin typeface="+mn-lt"/>
                <a:ea typeface="Calibri" panose="020F0502020204030204" pitchFamily="34" charset="0"/>
                <a:cs typeface="Calibri" panose="020F0502020204030204" pitchFamily="34" charset="0"/>
              </a:rPr>
              <a:t>j.title</a:t>
            </a:r>
            <a:r>
              <a:rPr lang="en-US" sz="2200" dirty="0">
                <a:latin typeface="+mn-lt"/>
                <a:ea typeface="Calibri" panose="020F0502020204030204" pitchFamily="34" charset="0"/>
                <a:cs typeface="Calibri" panose="020F0502020204030204" pitchFamily="34" charset="0"/>
              </a:rPr>
              <a:t> from users u inner join applications a </a:t>
            </a:r>
          </a:p>
          <a:p>
            <a:pPr marL="233363" lvl="0" indent="-233363">
              <a:buSzPts val="2200"/>
            </a:pPr>
            <a:r>
              <a:rPr lang="en-US" sz="2200" dirty="0">
                <a:latin typeface="+mn-lt"/>
                <a:ea typeface="Calibri" panose="020F0502020204030204" pitchFamily="34" charset="0"/>
                <a:cs typeface="Calibri" panose="020F0502020204030204" pitchFamily="34" charset="0"/>
              </a:rPr>
              <a:t>	on </a:t>
            </a:r>
            <a:r>
              <a:rPr lang="en-US" sz="2200" dirty="0" err="1">
                <a:latin typeface="+mn-lt"/>
                <a:ea typeface="Calibri" panose="020F0502020204030204" pitchFamily="34" charset="0"/>
                <a:cs typeface="Calibri" panose="020F0502020204030204" pitchFamily="34" charset="0"/>
              </a:rPr>
              <a:t>u.user_id</a:t>
            </a:r>
            <a:r>
              <a:rPr lang="en-US" sz="2200" dirty="0">
                <a:latin typeface="+mn-lt"/>
                <a:ea typeface="Calibri" panose="020F0502020204030204" pitchFamily="34" charset="0"/>
                <a:cs typeface="Calibri" panose="020F0502020204030204" pitchFamily="34" charset="0"/>
              </a:rPr>
              <a:t> = </a:t>
            </a:r>
            <a:r>
              <a:rPr lang="en-US" sz="2200" dirty="0" err="1">
                <a:latin typeface="+mn-lt"/>
                <a:ea typeface="Calibri" panose="020F0502020204030204" pitchFamily="34" charset="0"/>
                <a:cs typeface="Calibri" panose="020F0502020204030204" pitchFamily="34" charset="0"/>
              </a:rPr>
              <a:t>a.user_id</a:t>
            </a:r>
            <a:r>
              <a:rPr lang="en-US" sz="2200" dirty="0">
                <a:latin typeface="+mn-lt"/>
                <a:ea typeface="Calibri" panose="020F0502020204030204" pitchFamily="34" charset="0"/>
                <a:cs typeface="Calibri" panose="020F0502020204030204" pitchFamily="34" charset="0"/>
              </a:rPr>
              <a:t> </a:t>
            </a:r>
          </a:p>
          <a:p>
            <a:pPr marL="233363" lvl="0" indent="-233363">
              <a:buSzPts val="2200"/>
            </a:pPr>
            <a:r>
              <a:rPr lang="en-US" sz="2200" dirty="0">
                <a:latin typeface="+mn-lt"/>
                <a:ea typeface="Calibri" panose="020F0502020204030204" pitchFamily="34" charset="0"/>
                <a:cs typeface="Calibri" panose="020F0502020204030204" pitchFamily="34" charset="0"/>
              </a:rPr>
              <a:t>	inner join jobs j </a:t>
            </a:r>
          </a:p>
          <a:p>
            <a:pPr marL="233363" lvl="0" indent="-233363">
              <a:buSzPts val="2200"/>
            </a:pPr>
            <a:r>
              <a:rPr lang="en-US" sz="2200" dirty="0">
                <a:latin typeface="+mn-lt"/>
                <a:ea typeface="Calibri" panose="020F0502020204030204" pitchFamily="34" charset="0"/>
                <a:cs typeface="Calibri" panose="020F0502020204030204" pitchFamily="34" charset="0"/>
              </a:rPr>
              <a:t>	on </a:t>
            </a:r>
            <a:r>
              <a:rPr lang="en-US" sz="2200" dirty="0" err="1">
                <a:latin typeface="+mn-lt"/>
                <a:ea typeface="Calibri" panose="020F0502020204030204" pitchFamily="34" charset="0"/>
                <a:cs typeface="Calibri" panose="020F0502020204030204" pitchFamily="34" charset="0"/>
              </a:rPr>
              <a:t>j.job_id</a:t>
            </a:r>
            <a:r>
              <a:rPr lang="en-US" sz="2200" dirty="0">
                <a:latin typeface="+mn-lt"/>
                <a:ea typeface="Calibri" panose="020F0502020204030204" pitchFamily="34" charset="0"/>
                <a:cs typeface="Calibri" panose="020F0502020204030204" pitchFamily="34" charset="0"/>
              </a:rPr>
              <a:t> = </a:t>
            </a:r>
            <a:r>
              <a:rPr lang="en-US" sz="2200" dirty="0" err="1">
                <a:latin typeface="+mn-lt"/>
                <a:ea typeface="Calibri" panose="020F0502020204030204" pitchFamily="34" charset="0"/>
                <a:cs typeface="Calibri" panose="020F0502020204030204" pitchFamily="34" charset="0"/>
              </a:rPr>
              <a:t>a.job_id</a:t>
            </a:r>
            <a:r>
              <a:rPr lang="en-US" sz="2200" dirty="0">
                <a:latin typeface="+mn-lt"/>
                <a:ea typeface="Calibri" panose="020F0502020204030204" pitchFamily="34" charset="0"/>
                <a:cs typeface="Calibri" panose="020F0502020204030204" pitchFamily="34" charset="0"/>
              </a:rPr>
              <a:t>;</a:t>
            </a:r>
            <a:endParaRPr dirty="0">
              <a:latin typeface="+mn-lt"/>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D26976C-1677-B282-2A2E-654721C332C4}"/>
              </a:ext>
            </a:extLst>
          </p:cNvPr>
          <p:cNvPicPr>
            <a:picLocks noChangeAspect="1"/>
          </p:cNvPicPr>
          <p:nvPr/>
        </p:nvPicPr>
        <p:blipFill>
          <a:blip r:embed="rId3"/>
          <a:stretch>
            <a:fillRect/>
          </a:stretch>
        </p:blipFill>
        <p:spPr>
          <a:xfrm>
            <a:off x="725248" y="1668717"/>
            <a:ext cx="6325148" cy="43437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0">
                                            <p:txEl>
                                              <p:pRg st="0" end="0"/>
                                            </p:txEl>
                                          </p:spTgt>
                                        </p:tgtEl>
                                        <p:attrNameLst>
                                          <p:attrName>style.visibility</p:attrName>
                                        </p:attrNameLst>
                                      </p:cBhvr>
                                      <p:to>
                                        <p:strVal val="visible"/>
                                      </p:to>
                                    </p:set>
                                    <p:animEffect transition="in" filter="fade">
                                      <p:cBhvr>
                                        <p:cTn id="7" dur="1000"/>
                                        <p:tgtEl>
                                          <p:spTgt spid="640">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41">
                                            <p:txEl>
                                              <p:pRg st="0" end="0"/>
                                            </p:txEl>
                                          </p:spTgt>
                                        </p:tgtEl>
                                        <p:attrNameLst>
                                          <p:attrName>style.visibility</p:attrName>
                                        </p:attrNameLst>
                                      </p:cBhvr>
                                      <p:to>
                                        <p:strVal val="visible"/>
                                      </p:to>
                                    </p:set>
                                    <p:animEffect transition="in" filter="fade">
                                      <p:cBhvr>
                                        <p:cTn id="11" dur="1000"/>
                                        <p:tgtEl>
                                          <p:spTgt spid="641">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41">
                                            <p:txEl>
                                              <p:pRg st="2" end="2"/>
                                            </p:txEl>
                                          </p:spTgt>
                                        </p:tgtEl>
                                        <p:attrNameLst>
                                          <p:attrName>style.visibility</p:attrName>
                                        </p:attrNameLst>
                                      </p:cBhvr>
                                      <p:to>
                                        <p:strVal val="visible"/>
                                      </p:to>
                                    </p:set>
                                    <p:animEffect transition="in" filter="fade">
                                      <p:cBhvr>
                                        <p:cTn id="15" dur="1000"/>
                                        <p:tgtEl>
                                          <p:spTgt spid="641">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41">
                                            <p:txEl>
                                              <p:pRg st="3" end="3"/>
                                            </p:txEl>
                                          </p:spTgt>
                                        </p:tgtEl>
                                        <p:attrNameLst>
                                          <p:attrName>style.visibility</p:attrName>
                                        </p:attrNameLst>
                                      </p:cBhvr>
                                      <p:to>
                                        <p:strVal val="visible"/>
                                      </p:to>
                                    </p:set>
                                    <p:animEffect transition="in" filter="fade">
                                      <p:cBhvr>
                                        <p:cTn id="19" dur="1000"/>
                                        <p:tgtEl>
                                          <p:spTgt spid="641">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41">
                                            <p:txEl>
                                              <p:pRg st="4" end="4"/>
                                            </p:txEl>
                                          </p:spTgt>
                                        </p:tgtEl>
                                        <p:attrNameLst>
                                          <p:attrName>style.visibility</p:attrName>
                                        </p:attrNameLst>
                                      </p:cBhvr>
                                      <p:to>
                                        <p:strVal val="visible"/>
                                      </p:to>
                                    </p:set>
                                    <p:animEffect transition="in" filter="fade">
                                      <p:cBhvr>
                                        <p:cTn id="23" dur="1000"/>
                                        <p:tgtEl>
                                          <p:spTgt spid="641">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41">
                                            <p:txEl>
                                              <p:pRg st="5" end="5"/>
                                            </p:txEl>
                                          </p:spTgt>
                                        </p:tgtEl>
                                        <p:attrNameLst>
                                          <p:attrName>style.visibility</p:attrName>
                                        </p:attrNameLst>
                                      </p:cBhvr>
                                      <p:to>
                                        <p:strVal val="visible"/>
                                      </p:to>
                                    </p:set>
                                    <p:animEffect transition="in" filter="fade">
                                      <p:cBhvr>
                                        <p:cTn id="27" dur="1000"/>
                                        <p:tgtEl>
                                          <p:spTgt spid="64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27"/>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JOINS.   </a:t>
            </a:r>
            <a:endParaRPr/>
          </a:p>
        </p:txBody>
      </p:sp>
      <p:sp>
        <p:nvSpPr>
          <p:cNvPr id="648" name="Google Shape;648;p27"/>
          <p:cNvSpPr txBox="1">
            <a:spLocks noGrp="1"/>
          </p:cNvSpPr>
          <p:nvPr>
            <p:ph type="body" idx="5"/>
          </p:nvPr>
        </p:nvSpPr>
        <p:spPr>
          <a:xfrm>
            <a:off x="7870395" y="1293845"/>
            <a:ext cx="4321935" cy="192914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22810"/>
              </a:buClr>
              <a:buSzPts val="2200"/>
              <a:buNone/>
            </a:pPr>
            <a:r>
              <a:rPr lang="en-US" sz="2200" b="1" dirty="0"/>
              <a:t>Left Join :</a:t>
            </a:r>
            <a:endParaRPr dirty="0"/>
          </a:p>
          <a:p>
            <a:pPr marL="0" lvl="0" indent="0" algn="l" rtl="0">
              <a:lnSpc>
                <a:spcPct val="90000"/>
              </a:lnSpc>
              <a:spcBef>
                <a:spcPts val="1000"/>
              </a:spcBef>
              <a:spcAft>
                <a:spcPts val="0"/>
              </a:spcAft>
              <a:buClr>
                <a:srgbClr val="722810"/>
              </a:buClr>
              <a:buSzPts val="2000"/>
              <a:buNone/>
            </a:pPr>
            <a:endParaRPr sz="2000" b="1" dirty="0"/>
          </a:p>
        </p:txBody>
      </p:sp>
      <p:sp>
        <p:nvSpPr>
          <p:cNvPr id="649" name="Google Shape;649;p27"/>
          <p:cNvSpPr txBox="1">
            <a:spLocks noGrp="1"/>
          </p:cNvSpPr>
          <p:nvPr>
            <p:ph type="body" idx="4"/>
          </p:nvPr>
        </p:nvSpPr>
        <p:spPr>
          <a:xfrm>
            <a:off x="7870395" y="2052402"/>
            <a:ext cx="4190640" cy="3773532"/>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Clr>
                <a:srgbClr val="722810"/>
              </a:buClr>
              <a:buSzPts val="2200"/>
              <a:buNone/>
            </a:pPr>
            <a:r>
              <a:rPr lang="en-US" sz="2200" dirty="0"/>
              <a:t>SYNTAX: </a:t>
            </a:r>
          </a:p>
          <a:p>
            <a:pPr marL="233363" lvl="0" indent="-233363" algn="l" rtl="0">
              <a:lnSpc>
                <a:spcPct val="100000"/>
              </a:lnSpc>
              <a:spcBef>
                <a:spcPts val="0"/>
              </a:spcBef>
              <a:spcAft>
                <a:spcPts val="0"/>
              </a:spcAft>
              <a:buClr>
                <a:srgbClr val="722810"/>
              </a:buClr>
              <a:buSzPts val="2200"/>
              <a:buNone/>
            </a:pPr>
            <a:endParaRPr lang="en-US" sz="2200" dirty="0">
              <a:latin typeface="+mn-lt"/>
            </a:endParaRPr>
          </a:p>
          <a:p>
            <a:pPr marL="233363" lvl="0" indent="-233363">
              <a:buSzPts val="2200"/>
            </a:pPr>
            <a:r>
              <a:rPr lang="en-US" sz="2200" dirty="0">
                <a:latin typeface="+mn-lt"/>
              </a:rPr>
              <a:t>	select * from </a:t>
            </a:r>
          </a:p>
          <a:p>
            <a:pPr marL="233363" lvl="0" indent="-233363">
              <a:buSzPts val="2200"/>
            </a:pPr>
            <a:r>
              <a:rPr lang="en-US" sz="2200" dirty="0">
                <a:latin typeface="+mn-lt"/>
              </a:rPr>
              <a:t>	companies left join jobs </a:t>
            </a:r>
          </a:p>
          <a:p>
            <a:pPr marL="233363" lvl="0" indent="-233363">
              <a:buSzPts val="2200"/>
            </a:pPr>
            <a:r>
              <a:rPr lang="en-US" sz="2200" dirty="0">
                <a:latin typeface="+mn-lt"/>
              </a:rPr>
              <a:t>	on </a:t>
            </a:r>
            <a:r>
              <a:rPr lang="en-US" sz="2200" dirty="0" err="1">
                <a:latin typeface="+mn-lt"/>
              </a:rPr>
              <a:t>companies.company_id</a:t>
            </a:r>
            <a:r>
              <a:rPr lang="en-US" sz="2200" dirty="0">
                <a:latin typeface="+mn-lt"/>
              </a:rPr>
              <a:t> = </a:t>
            </a:r>
            <a:r>
              <a:rPr lang="en-US" sz="2200" dirty="0" err="1">
                <a:latin typeface="+mn-lt"/>
              </a:rPr>
              <a:t>jobs.company_id</a:t>
            </a:r>
            <a:r>
              <a:rPr lang="en-US" sz="2200" dirty="0">
                <a:latin typeface="+mn-lt"/>
              </a:rPr>
              <a:t>;</a:t>
            </a:r>
            <a:endParaRPr sz="2200" dirty="0">
              <a:latin typeface="+mn-lt"/>
            </a:endParaRPr>
          </a:p>
        </p:txBody>
      </p:sp>
      <p:pic>
        <p:nvPicPr>
          <p:cNvPr id="3" name="Picture 2">
            <a:extLst>
              <a:ext uri="{FF2B5EF4-FFF2-40B4-BE49-F238E27FC236}">
                <a16:creationId xmlns:a16="http://schemas.microsoft.com/office/drawing/2014/main" id="{36D6BB32-4926-3599-7997-EA60AB6F444F}"/>
              </a:ext>
            </a:extLst>
          </p:cNvPr>
          <p:cNvPicPr>
            <a:picLocks noChangeAspect="1"/>
          </p:cNvPicPr>
          <p:nvPr/>
        </p:nvPicPr>
        <p:blipFill>
          <a:blip r:embed="rId3"/>
          <a:stretch>
            <a:fillRect/>
          </a:stretch>
        </p:blipFill>
        <p:spPr>
          <a:xfrm>
            <a:off x="123159" y="1721795"/>
            <a:ext cx="7623961" cy="45817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8">
                                            <p:txEl>
                                              <p:pRg st="0" end="0"/>
                                            </p:txEl>
                                          </p:spTgt>
                                        </p:tgtEl>
                                        <p:attrNameLst>
                                          <p:attrName>style.visibility</p:attrName>
                                        </p:attrNameLst>
                                      </p:cBhvr>
                                      <p:to>
                                        <p:strVal val="visible"/>
                                      </p:to>
                                    </p:set>
                                    <p:animEffect transition="in" filter="fade">
                                      <p:cBhvr>
                                        <p:cTn id="7" dur="1000"/>
                                        <p:tgtEl>
                                          <p:spTgt spid="648">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49">
                                            <p:txEl>
                                              <p:pRg st="0" end="0"/>
                                            </p:txEl>
                                          </p:spTgt>
                                        </p:tgtEl>
                                        <p:attrNameLst>
                                          <p:attrName>style.visibility</p:attrName>
                                        </p:attrNameLst>
                                      </p:cBhvr>
                                      <p:to>
                                        <p:strVal val="visible"/>
                                      </p:to>
                                    </p:set>
                                    <p:animEffect transition="in" filter="fade">
                                      <p:cBhvr>
                                        <p:cTn id="11" dur="1000"/>
                                        <p:tgtEl>
                                          <p:spTgt spid="649">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49">
                                            <p:txEl>
                                              <p:pRg st="2" end="2"/>
                                            </p:txEl>
                                          </p:spTgt>
                                        </p:tgtEl>
                                        <p:attrNameLst>
                                          <p:attrName>style.visibility</p:attrName>
                                        </p:attrNameLst>
                                      </p:cBhvr>
                                      <p:to>
                                        <p:strVal val="visible"/>
                                      </p:to>
                                    </p:set>
                                    <p:animEffect transition="in" filter="fade">
                                      <p:cBhvr>
                                        <p:cTn id="15" dur="1000"/>
                                        <p:tgtEl>
                                          <p:spTgt spid="649">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49">
                                            <p:txEl>
                                              <p:pRg st="3" end="3"/>
                                            </p:txEl>
                                          </p:spTgt>
                                        </p:tgtEl>
                                        <p:attrNameLst>
                                          <p:attrName>style.visibility</p:attrName>
                                        </p:attrNameLst>
                                      </p:cBhvr>
                                      <p:to>
                                        <p:strVal val="visible"/>
                                      </p:to>
                                    </p:set>
                                    <p:animEffect transition="in" filter="fade">
                                      <p:cBhvr>
                                        <p:cTn id="19" dur="1000"/>
                                        <p:tgtEl>
                                          <p:spTgt spid="649">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49">
                                            <p:txEl>
                                              <p:pRg st="4" end="4"/>
                                            </p:txEl>
                                          </p:spTgt>
                                        </p:tgtEl>
                                        <p:attrNameLst>
                                          <p:attrName>style.visibility</p:attrName>
                                        </p:attrNameLst>
                                      </p:cBhvr>
                                      <p:to>
                                        <p:strVal val="visible"/>
                                      </p:to>
                                    </p:set>
                                    <p:animEffect transition="in" filter="fade">
                                      <p:cBhvr>
                                        <p:cTn id="23" dur="1000"/>
                                        <p:tgtEl>
                                          <p:spTgt spid="6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4F8FB"/>
            </a:gs>
            <a:gs pos="5000">
              <a:srgbClr val="F4F8FB"/>
            </a:gs>
            <a:gs pos="74000">
              <a:srgbClr val="A6CBDE"/>
            </a:gs>
            <a:gs pos="83000">
              <a:srgbClr val="A6CBDE"/>
            </a:gs>
            <a:gs pos="100000">
              <a:srgbClr val="C3DCE9"/>
            </a:gs>
          </a:gsLst>
          <a:lin ang="5400000" scaled="0"/>
        </a:gradFill>
        <a:effectLst/>
      </p:bgPr>
    </p:bg>
    <p:spTree>
      <p:nvGrpSpPr>
        <p:cNvPr id="1" name="Shape 468"/>
        <p:cNvGrpSpPr/>
        <p:nvPr/>
      </p:nvGrpSpPr>
      <p:grpSpPr>
        <a:xfrm>
          <a:off x="0" y="0"/>
          <a:ext cx="0" cy="0"/>
          <a:chOff x="0" y="0"/>
          <a:chExt cx="0" cy="0"/>
        </a:xfrm>
      </p:grpSpPr>
      <p:sp>
        <p:nvSpPr>
          <p:cNvPr id="469" name="Google Shape;469;p2"/>
          <p:cNvSpPr txBox="1">
            <a:spLocks noGrp="1"/>
          </p:cNvSpPr>
          <p:nvPr>
            <p:ph type="title"/>
          </p:nvPr>
        </p:nvSpPr>
        <p:spPr>
          <a:xfrm>
            <a:off x="5981701" y="83820"/>
            <a:ext cx="6050280" cy="132556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626262"/>
              </a:buClr>
              <a:buSzPts val="4800"/>
              <a:buFont typeface="Libre Franklin Medium"/>
              <a:buNone/>
            </a:pPr>
            <a:r>
              <a:rPr lang="en-US">
                <a:solidFill>
                  <a:srgbClr val="626262"/>
                </a:solidFill>
              </a:rPr>
              <a:t>ABSTRACT</a:t>
            </a:r>
            <a:endParaRPr/>
          </a:p>
        </p:txBody>
      </p:sp>
      <p:sp>
        <p:nvSpPr>
          <p:cNvPr id="471" name="Google Shape;471;p2"/>
          <p:cNvSpPr txBox="1"/>
          <p:nvPr/>
        </p:nvSpPr>
        <p:spPr>
          <a:xfrm>
            <a:off x="6095999" y="1511166"/>
            <a:ext cx="5935982" cy="4401164"/>
          </a:xfrm>
          <a:prstGeom prst="rect">
            <a:avLst/>
          </a:prstGeom>
          <a:noFill/>
          <a:ln>
            <a:noFill/>
          </a:ln>
        </p:spPr>
        <p:txBody>
          <a:bodyPr spcFirstLastPara="1" wrap="square" lIns="91425" tIns="45700" rIns="91425" bIns="45700" anchor="t" anchorCtr="0">
            <a:spAutoFit/>
          </a:bodyPr>
          <a:lstStyle/>
          <a:p>
            <a:pPr lvl="0">
              <a:lnSpc>
                <a:spcPct val="200000"/>
              </a:lnSpc>
            </a:pPr>
            <a:r>
              <a:rPr lang="en-US" sz="2000" b="1" i="1" dirty="0">
                <a:latin typeface="Libre Franklin" panose="020F0502020204030204" pitchFamily="2" charset="0"/>
              </a:rPr>
              <a:t>In today's dynamic job market, understanding the intricacies of job search patterns and preferences is crucial for both job seekers and employers. This project employs SQL (Structured Query Language) to analyze job search data and uncover valuable insights into job seekers' behaviors and preferences.</a:t>
            </a:r>
            <a:endParaRPr sz="3200" b="1" i="1" u="none" strike="noStrike" cap="none" dirty="0">
              <a:solidFill>
                <a:schemeClr val="dk1"/>
              </a:solidFill>
              <a:latin typeface="Libre Franklin" panose="020F0502020204030204" pitchFamily="2" charset="0"/>
              <a:ea typeface="Libre Franklin"/>
              <a:cs typeface="Libre Franklin"/>
              <a:sym typeface="Libre Franklin"/>
            </a:endParaRPr>
          </a:p>
        </p:txBody>
      </p:sp>
      <p:pic>
        <p:nvPicPr>
          <p:cNvPr id="5" name="Picture Placeholder 4">
            <a:extLst>
              <a:ext uri="{FF2B5EF4-FFF2-40B4-BE49-F238E27FC236}">
                <a16:creationId xmlns:a16="http://schemas.microsoft.com/office/drawing/2014/main" id="{BB7C980B-FF83-A0CA-AF65-325F9040304A}"/>
              </a:ext>
            </a:extLst>
          </p:cNvPr>
          <p:cNvPicPr>
            <a:picLocks noGrp="1" noChangeAspect="1"/>
          </p:cNvPicPr>
          <p:nvPr>
            <p:ph type="pic" idx="2"/>
          </p:nvPr>
        </p:nvPicPr>
        <p:blipFill>
          <a:blip r:embed="rId3">
            <a:extLst>
              <a:ext uri="{837473B0-CC2E-450A-ABE3-18F120FF3D39}">
                <a1611:picAttrSrcUrl xmlns:a1611="http://schemas.microsoft.com/office/drawing/2016/11/main" r:id="rId4"/>
              </a:ext>
            </a:extLst>
          </a:blip>
          <a:srcRect l="9722" r="9722"/>
          <a:stretch>
            <a:fillRect/>
          </a:stretch>
        </p:blipFill>
        <p:spPr>
          <a:xfrm>
            <a:off x="0" y="0"/>
            <a:ext cx="5603132" cy="68580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1000"/>
                                        <p:tgtEl>
                                          <p:spTgt spid="46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1"/>
                                        </p:tgtEl>
                                        <p:attrNameLst>
                                          <p:attrName>style.visibility</p:attrName>
                                        </p:attrNameLst>
                                      </p:cBhvr>
                                      <p:to>
                                        <p:strVal val="visible"/>
                                      </p:to>
                                    </p:set>
                                    <p:animEffect transition="in" filter="fade">
                                      <p:cBhvr>
                                        <p:cTn id="11" dur="1000"/>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28"/>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JOINS.   </a:t>
            </a:r>
            <a:endParaRPr/>
          </a:p>
        </p:txBody>
      </p:sp>
      <p:sp>
        <p:nvSpPr>
          <p:cNvPr id="656" name="Google Shape;656;p28"/>
          <p:cNvSpPr txBox="1">
            <a:spLocks noGrp="1"/>
          </p:cNvSpPr>
          <p:nvPr>
            <p:ph type="body" idx="5"/>
          </p:nvPr>
        </p:nvSpPr>
        <p:spPr>
          <a:xfrm>
            <a:off x="7747120" y="1274390"/>
            <a:ext cx="4321935" cy="192914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22810"/>
              </a:buClr>
              <a:buSzPts val="2200"/>
              <a:buNone/>
            </a:pPr>
            <a:r>
              <a:rPr lang="en-IN" sz="2200" b="1" dirty="0">
                <a:latin typeface="+mn-lt"/>
              </a:rPr>
              <a:t>Right Join :</a:t>
            </a:r>
            <a:endParaRPr sz="2000" b="1" dirty="0">
              <a:latin typeface="+mn-lt"/>
            </a:endParaRPr>
          </a:p>
        </p:txBody>
      </p:sp>
      <p:sp>
        <p:nvSpPr>
          <p:cNvPr id="657" name="Google Shape;657;p28"/>
          <p:cNvSpPr txBox="1">
            <a:spLocks noGrp="1"/>
          </p:cNvSpPr>
          <p:nvPr>
            <p:ph type="body" idx="4"/>
          </p:nvPr>
        </p:nvSpPr>
        <p:spPr>
          <a:xfrm>
            <a:off x="7769059" y="2051810"/>
            <a:ext cx="4190640" cy="3773532"/>
          </a:xfrm>
          <a:prstGeom prst="rect">
            <a:avLst/>
          </a:prstGeom>
          <a:noFill/>
          <a:ln>
            <a:noFill/>
          </a:ln>
        </p:spPr>
        <p:txBody>
          <a:bodyPr spcFirstLastPara="1" wrap="square" lIns="91425" tIns="45700" rIns="91425" bIns="45700" anchor="t" anchorCtr="0">
            <a:normAutofit/>
          </a:bodyPr>
          <a:lstStyle/>
          <a:p>
            <a:pPr marL="233363" lvl="0" indent="-233363">
              <a:buSzPct val="100000"/>
            </a:pPr>
            <a:r>
              <a:rPr lang="en-US" sz="2200" dirty="0">
                <a:latin typeface="+mn-lt"/>
              </a:rPr>
              <a:t>SYNTAX: </a:t>
            </a:r>
          </a:p>
          <a:p>
            <a:pPr marL="233363" lvl="0" indent="-233363">
              <a:buSzPct val="100000"/>
            </a:pPr>
            <a:endParaRPr lang="en-US" sz="2200" dirty="0">
              <a:latin typeface="+mn-lt"/>
            </a:endParaRPr>
          </a:p>
          <a:p>
            <a:pPr marL="233363" lvl="0" indent="-233363">
              <a:buSzPct val="100000"/>
            </a:pPr>
            <a:r>
              <a:rPr lang="en-US" sz="2200" dirty="0">
                <a:latin typeface="+mn-lt"/>
              </a:rPr>
              <a:t>	</a:t>
            </a:r>
            <a:r>
              <a:rPr lang="en-US" sz="2600" dirty="0">
                <a:latin typeface="+mn-lt"/>
              </a:rPr>
              <a:t>select * from </a:t>
            </a:r>
          </a:p>
          <a:p>
            <a:pPr marL="233363" lvl="0" indent="-233363">
              <a:buSzPct val="100000"/>
            </a:pPr>
            <a:r>
              <a:rPr lang="en-US" sz="2600" dirty="0">
                <a:latin typeface="+mn-lt"/>
              </a:rPr>
              <a:t>	companies right join jobs </a:t>
            </a:r>
          </a:p>
          <a:p>
            <a:pPr marL="233363" lvl="0" indent="-233363">
              <a:buSzPct val="100000"/>
            </a:pPr>
            <a:r>
              <a:rPr lang="en-US" sz="2600" dirty="0">
                <a:latin typeface="+mn-lt"/>
              </a:rPr>
              <a:t>	on </a:t>
            </a:r>
            <a:r>
              <a:rPr lang="en-US" sz="2600" dirty="0" err="1">
                <a:latin typeface="+mn-lt"/>
              </a:rPr>
              <a:t>companies.company_id</a:t>
            </a:r>
            <a:r>
              <a:rPr lang="en-US" sz="2600" dirty="0">
                <a:latin typeface="+mn-lt"/>
              </a:rPr>
              <a:t> = </a:t>
            </a:r>
            <a:r>
              <a:rPr lang="en-US" sz="2600" dirty="0" err="1">
                <a:latin typeface="+mn-lt"/>
              </a:rPr>
              <a:t>jobs.company_id</a:t>
            </a:r>
            <a:r>
              <a:rPr lang="en-US" sz="2600" dirty="0">
                <a:latin typeface="+mn-lt"/>
              </a:rPr>
              <a:t>;</a:t>
            </a:r>
            <a:endParaRPr sz="2200" dirty="0">
              <a:latin typeface="+mn-lt"/>
            </a:endParaRPr>
          </a:p>
        </p:txBody>
      </p:sp>
      <p:pic>
        <p:nvPicPr>
          <p:cNvPr id="3" name="Picture 2">
            <a:extLst>
              <a:ext uri="{FF2B5EF4-FFF2-40B4-BE49-F238E27FC236}">
                <a16:creationId xmlns:a16="http://schemas.microsoft.com/office/drawing/2014/main" id="{41234823-C48A-2214-D356-614D9F5B1E7E}"/>
              </a:ext>
            </a:extLst>
          </p:cNvPr>
          <p:cNvPicPr>
            <a:picLocks noChangeAspect="1"/>
          </p:cNvPicPr>
          <p:nvPr/>
        </p:nvPicPr>
        <p:blipFill>
          <a:blip r:embed="rId3"/>
          <a:stretch>
            <a:fillRect/>
          </a:stretch>
        </p:blipFill>
        <p:spPr>
          <a:xfrm>
            <a:off x="122945" y="1523486"/>
            <a:ext cx="7624175" cy="4830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6">
                                            <p:txEl>
                                              <p:pRg st="0" end="0"/>
                                            </p:txEl>
                                          </p:spTgt>
                                        </p:tgtEl>
                                        <p:attrNameLst>
                                          <p:attrName>style.visibility</p:attrName>
                                        </p:attrNameLst>
                                      </p:cBhvr>
                                      <p:to>
                                        <p:strVal val="visible"/>
                                      </p:to>
                                    </p:set>
                                    <p:animEffect transition="in" filter="fade">
                                      <p:cBhvr>
                                        <p:cTn id="7" dur="1000"/>
                                        <p:tgtEl>
                                          <p:spTgt spid="65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57">
                                            <p:txEl>
                                              <p:pRg st="0" end="0"/>
                                            </p:txEl>
                                          </p:spTgt>
                                        </p:tgtEl>
                                        <p:attrNameLst>
                                          <p:attrName>style.visibility</p:attrName>
                                        </p:attrNameLst>
                                      </p:cBhvr>
                                      <p:to>
                                        <p:strVal val="visible"/>
                                      </p:to>
                                    </p:set>
                                    <p:animEffect transition="in" filter="fade">
                                      <p:cBhvr>
                                        <p:cTn id="11" dur="1000"/>
                                        <p:tgtEl>
                                          <p:spTgt spid="657">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57">
                                            <p:txEl>
                                              <p:pRg st="2" end="2"/>
                                            </p:txEl>
                                          </p:spTgt>
                                        </p:tgtEl>
                                        <p:attrNameLst>
                                          <p:attrName>style.visibility</p:attrName>
                                        </p:attrNameLst>
                                      </p:cBhvr>
                                      <p:to>
                                        <p:strVal val="visible"/>
                                      </p:to>
                                    </p:set>
                                    <p:animEffect transition="in" filter="fade">
                                      <p:cBhvr>
                                        <p:cTn id="15" dur="1000"/>
                                        <p:tgtEl>
                                          <p:spTgt spid="657">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57">
                                            <p:txEl>
                                              <p:pRg st="3" end="3"/>
                                            </p:txEl>
                                          </p:spTgt>
                                        </p:tgtEl>
                                        <p:attrNameLst>
                                          <p:attrName>style.visibility</p:attrName>
                                        </p:attrNameLst>
                                      </p:cBhvr>
                                      <p:to>
                                        <p:strVal val="visible"/>
                                      </p:to>
                                    </p:set>
                                    <p:animEffect transition="in" filter="fade">
                                      <p:cBhvr>
                                        <p:cTn id="19" dur="1000"/>
                                        <p:tgtEl>
                                          <p:spTgt spid="657">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57">
                                            <p:txEl>
                                              <p:pRg st="4" end="4"/>
                                            </p:txEl>
                                          </p:spTgt>
                                        </p:tgtEl>
                                        <p:attrNameLst>
                                          <p:attrName>style.visibility</p:attrName>
                                        </p:attrNameLst>
                                      </p:cBhvr>
                                      <p:to>
                                        <p:strVal val="visible"/>
                                      </p:to>
                                    </p:set>
                                    <p:animEffect transition="in" filter="fade">
                                      <p:cBhvr>
                                        <p:cTn id="23" dur="1000"/>
                                        <p:tgtEl>
                                          <p:spTgt spid="65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29"/>
          <p:cNvSpPr txBox="1">
            <a:spLocks noGrp="1"/>
          </p:cNvSpPr>
          <p:nvPr>
            <p:ph type="title"/>
          </p:nvPr>
        </p:nvSpPr>
        <p:spPr>
          <a:xfrm>
            <a:off x="7979466" y="2667995"/>
            <a:ext cx="2724977" cy="1088996"/>
          </a:xfrm>
          <a:prstGeom prst="rect">
            <a:avLst/>
          </a:prstGeom>
          <a:gradFill>
            <a:gsLst>
              <a:gs pos="0">
                <a:srgbClr val="A3C0D7"/>
              </a:gs>
              <a:gs pos="50000">
                <a:srgbClr val="95B6D1"/>
              </a:gs>
              <a:gs pos="100000">
                <a:srgbClr val="82ADC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6000"/>
              <a:buFont typeface="Libre Franklin Medium"/>
              <a:buNone/>
            </a:pPr>
            <a:r>
              <a:rPr lang="en-US" sz="6000" b="1">
                <a:solidFill>
                  <a:schemeClr val="dk1"/>
                </a:solidFill>
                <a:latin typeface="Libre Franklin"/>
                <a:ea typeface="Libre Franklin"/>
                <a:cs typeface="Libre Franklin"/>
                <a:sym typeface="Libre Franklin"/>
              </a:rPr>
              <a:t>VIEW</a:t>
            </a:r>
            <a:endParaRPr/>
          </a:p>
        </p:txBody>
      </p:sp>
      <p:pic>
        <p:nvPicPr>
          <p:cNvPr id="8" name="Picture Placeholder 7">
            <a:extLst>
              <a:ext uri="{FF2B5EF4-FFF2-40B4-BE49-F238E27FC236}">
                <a16:creationId xmlns:a16="http://schemas.microsoft.com/office/drawing/2014/main" id="{D9DC5386-7DB3-711E-3FBA-B1D69BFE8794}"/>
              </a:ext>
            </a:extLst>
          </p:cNvPr>
          <p:cNvPicPr>
            <a:picLocks noGrp="1" noChangeAspect="1"/>
          </p:cNvPicPr>
          <p:nvPr>
            <p:ph type="pic" idx="2"/>
          </p:nvPr>
        </p:nvPicPr>
        <p:blipFill>
          <a:blip r:embed="rId3">
            <a:extLst>
              <a:ext uri="{837473B0-CC2E-450A-ABE3-18F120FF3D39}">
                <a1611:picAttrSrcUrl xmlns:a1611="http://schemas.microsoft.com/office/drawing/2016/11/main" r:id="rId4"/>
              </a:ext>
            </a:extLst>
          </a:blip>
          <a:srcRect l="26244" r="26244"/>
          <a:stretch>
            <a:fillRect/>
          </a:stretch>
        </p:blip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10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30"/>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VIEWS.   </a:t>
            </a:r>
            <a:endParaRPr/>
          </a:p>
        </p:txBody>
      </p:sp>
      <p:sp>
        <p:nvSpPr>
          <p:cNvPr id="670" name="Google Shape;670;p30"/>
          <p:cNvSpPr txBox="1">
            <a:spLocks noGrp="1"/>
          </p:cNvSpPr>
          <p:nvPr>
            <p:ph type="body" idx="5"/>
          </p:nvPr>
        </p:nvSpPr>
        <p:spPr>
          <a:xfrm>
            <a:off x="7747120" y="1274390"/>
            <a:ext cx="4321935" cy="192914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22810"/>
              </a:buClr>
              <a:buSzPts val="2200"/>
              <a:buNone/>
            </a:pPr>
            <a:r>
              <a:rPr lang="en-US" sz="2200" b="1" dirty="0"/>
              <a:t>CREATE VIEW AS </a:t>
            </a:r>
            <a:r>
              <a:rPr lang="en-US" sz="2200" b="1" dirty="0" err="1"/>
              <a:t>users_emails_view</a:t>
            </a:r>
            <a:r>
              <a:rPr lang="en-US" sz="2200" b="1" dirty="0"/>
              <a:t>.</a:t>
            </a:r>
            <a:endParaRPr dirty="0"/>
          </a:p>
          <a:p>
            <a:pPr marL="0" lvl="0" indent="0" algn="l" rtl="0">
              <a:lnSpc>
                <a:spcPct val="90000"/>
              </a:lnSpc>
              <a:spcBef>
                <a:spcPts val="1000"/>
              </a:spcBef>
              <a:spcAft>
                <a:spcPts val="0"/>
              </a:spcAft>
              <a:buClr>
                <a:srgbClr val="722810"/>
              </a:buClr>
              <a:buSzPts val="2000"/>
              <a:buNone/>
            </a:pPr>
            <a:endParaRPr sz="2000" b="1" dirty="0"/>
          </a:p>
        </p:txBody>
      </p:sp>
      <p:sp>
        <p:nvSpPr>
          <p:cNvPr id="671" name="Google Shape;671;p30"/>
          <p:cNvSpPr txBox="1">
            <a:spLocks noGrp="1"/>
          </p:cNvSpPr>
          <p:nvPr>
            <p:ph type="body" idx="4"/>
          </p:nvPr>
        </p:nvSpPr>
        <p:spPr>
          <a:xfrm>
            <a:off x="7615825" y="2238961"/>
            <a:ext cx="4321935" cy="3773532"/>
          </a:xfrm>
          <a:prstGeom prst="rect">
            <a:avLst/>
          </a:prstGeom>
          <a:noFill/>
          <a:ln>
            <a:noFill/>
          </a:ln>
        </p:spPr>
        <p:txBody>
          <a:bodyPr spcFirstLastPara="1" wrap="square" lIns="91425" tIns="45700" rIns="91425" bIns="45700" anchor="t" anchorCtr="0">
            <a:normAutofit/>
          </a:bodyPr>
          <a:lstStyle/>
          <a:p>
            <a:pPr marL="233363" lvl="0" indent="-233363" algn="l" rtl="0">
              <a:lnSpc>
                <a:spcPct val="100000"/>
              </a:lnSpc>
              <a:spcBef>
                <a:spcPts val="0"/>
              </a:spcBef>
              <a:spcAft>
                <a:spcPts val="0"/>
              </a:spcAft>
              <a:buClr>
                <a:srgbClr val="722810"/>
              </a:buClr>
              <a:buSzPts val="2200"/>
              <a:buNone/>
            </a:pPr>
            <a:r>
              <a:rPr lang="en-US" sz="2200" dirty="0"/>
              <a:t>SYNTAX: </a:t>
            </a:r>
          </a:p>
          <a:p>
            <a:pPr marL="233363" lvl="0" indent="-233363" algn="l" rtl="0">
              <a:lnSpc>
                <a:spcPct val="100000"/>
              </a:lnSpc>
              <a:spcBef>
                <a:spcPts val="0"/>
              </a:spcBef>
              <a:spcAft>
                <a:spcPts val="0"/>
              </a:spcAft>
              <a:buClr>
                <a:srgbClr val="722810"/>
              </a:buClr>
              <a:buSzPts val="2200"/>
              <a:buNone/>
            </a:pPr>
            <a:r>
              <a:rPr lang="en-US" sz="2200" dirty="0"/>
              <a:t>	</a:t>
            </a:r>
          </a:p>
          <a:p>
            <a:pPr marL="233363" lvl="0" indent="-233363">
              <a:buSzPts val="2200"/>
            </a:pPr>
            <a:r>
              <a:rPr lang="en-US" sz="2200" dirty="0"/>
              <a:t>	</a:t>
            </a:r>
            <a:r>
              <a:rPr lang="en-US" sz="2200" dirty="0">
                <a:latin typeface="+mn-lt"/>
              </a:rPr>
              <a:t>create view</a:t>
            </a:r>
          </a:p>
          <a:p>
            <a:pPr marL="233363" lvl="0" indent="-233363">
              <a:buSzPts val="2200"/>
            </a:pPr>
            <a:r>
              <a:rPr lang="en-US" sz="2200" dirty="0">
                <a:latin typeface="+mn-lt"/>
              </a:rPr>
              <a:t>	</a:t>
            </a:r>
            <a:r>
              <a:rPr lang="en-US" sz="2200" dirty="0" err="1">
                <a:latin typeface="+mn-lt"/>
              </a:rPr>
              <a:t>user_emails_view</a:t>
            </a:r>
            <a:r>
              <a:rPr lang="en-US" sz="2200" dirty="0">
                <a:latin typeface="+mn-lt"/>
              </a:rPr>
              <a:t> as </a:t>
            </a:r>
          </a:p>
          <a:p>
            <a:pPr marL="233363" lvl="0" indent="-233363">
              <a:buSzPts val="2200"/>
            </a:pPr>
            <a:r>
              <a:rPr lang="en-US" sz="2200" dirty="0">
                <a:latin typeface="+mn-lt"/>
              </a:rPr>
              <a:t>	select </a:t>
            </a:r>
            <a:r>
              <a:rPr lang="en-US" sz="2200" dirty="0" err="1">
                <a:latin typeface="+mn-lt"/>
              </a:rPr>
              <a:t>user_id</a:t>
            </a:r>
            <a:r>
              <a:rPr lang="en-US" sz="2200" dirty="0">
                <a:latin typeface="+mn-lt"/>
              </a:rPr>
              <a:t>, username, email from users;</a:t>
            </a:r>
            <a:endParaRPr dirty="0">
              <a:latin typeface="+mn-lt"/>
            </a:endParaRPr>
          </a:p>
        </p:txBody>
      </p:sp>
      <p:pic>
        <p:nvPicPr>
          <p:cNvPr id="3" name="Picture 2">
            <a:extLst>
              <a:ext uri="{FF2B5EF4-FFF2-40B4-BE49-F238E27FC236}">
                <a16:creationId xmlns:a16="http://schemas.microsoft.com/office/drawing/2014/main" id="{4418C79B-1149-9DDA-CC35-AADD8CB072AA}"/>
              </a:ext>
            </a:extLst>
          </p:cNvPr>
          <p:cNvPicPr>
            <a:picLocks noChangeAspect="1"/>
          </p:cNvPicPr>
          <p:nvPr/>
        </p:nvPicPr>
        <p:blipFill>
          <a:blip r:embed="rId3"/>
          <a:stretch>
            <a:fillRect/>
          </a:stretch>
        </p:blipFill>
        <p:spPr>
          <a:xfrm>
            <a:off x="1013020" y="1540755"/>
            <a:ext cx="5082980" cy="4907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0">
                                            <p:txEl>
                                              <p:pRg st="0" end="0"/>
                                            </p:txEl>
                                          </p:spTgt>
                                        </p:tgtEl>
                                        <p:attrNameLst>
                                          <p:attrName>style.visibility</p:attrName>
                                        </p:attrNameLst>
                                      </p:cBhvr>
                                      <p:to>
                                        <p:strVal val="visible"/>
                                      </p:to>
                                    </p:set>
                                    <p:animEffect transition="in" filter="fade">
                                      <p:cBhvr>
                                        <p:cTn id="7" dur="1000"/>
                                        <p:tgtEl>
                                          <p:spTgt spid="670">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71">
                                            <p:txEl>
                                              <p:pRg st="0" end="0"/>
                                            </p:txEl>
                                          </p:spTgt>
                                        </p:tgtEl>
                                        <p:attrNameLst>
                                          <p:attrName>style.visibility</p:attrName>
                                        </p:attrNameLst>
                                      </p:cBhvr>
                                      <p:to>
                                        <p:strVal val="visible"/>
                                      </p:to>
                                    </p:set>
                                    <p:animEffect transition="in" filter="fade">
                                      <p:cBhvr>
                                        <p:cTn id="11" dur="1000"/>
                                        <p:tgtEl>
                                          <p:spTgt spid="671">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71">
                                            <p:txEl>
                                              <p:pRg st="1" end="1"/>
                                            </p:txEl>
                                          </p:spTgt>
                                        </p:tgtEl>
                                        <p:attrNameLst>
                                          <p:attrName>style.visibility</p:attrName>
                                        </p:attrNameLst>
                                      </p:cBhvr>
                                      <p:to>
                                        <p:strVal val="visible"/>
                                      </p:to>
                                    </p:set>
                                    <p:animEffect transition="in" filter="fade">
                                      <p:cBhvr>
                                        <p:cTn id="15" dur="1000"/>
                                        <p:tgtEl>
                                          <p:spTgt spid="671">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71">
                                            <p:txEl>
                                              <p:pRg st="2" end="2"/>
                                            </p:txEl>
                                          </p:spTgt>
                                        </p:tgtEl>
                                        <p:attrNameLst>
                                          <p:attrName>style.visibility</p:attrName>
                                        </p:attrNameLst>
                                      </p:cBhvr>
                                      <p:to>
                                        <p:strVal val="visible"/>
                                      </p:to>
                                    </p:set>
                                    <p:animEffect transition="in" filter="fade">
                                      <p:cBhvr>
                                        <p:cTn id="19" dur="1000"/>
                                        <p:tgtEl>
                                          <p:spTgt spid="671">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71">
                                            <p:txEl>
                                              <p:pRg st="3" end="3"/>
                                            </p:txEl>
                                          </p:spTgt>
                                        </p:tgtEl>
                                        <p:attrNameLst>
                                          <p:attrName>style.visibility</p:attrName>
                                        </p:attrNameLst>
                                      </p:cBhvr>
                                      <p:to>
                                        <p:strVal val="visible"/>
                                      </p:to>
                                    </p:set>
                                    <p:animEffect transition="in" filter="fade">
                                      <p:cBhvr>
                                        <p:cTn id="23" dur="1000"/>
                                        <p:tgtEl>
                                          <p:spTgt spid="671">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71">
                                            <p:txEl>
                                              <p:pRg st="4" end="4"/>
                                            </p:txEl>
                                          </p:spTgt>
                                        </p:tgtEl>
                                        <p:attrNameLst>
                                          <p:attrName>style.visibility</p:attrName>
                                        </p:attrNameLst>
                                      </p:cBhvr>
                                      <p:to>
                                        <p:strVal val="visible"/>
                                      </p:to>
                                    </p:set>
                                    <p:animEffect transition="in" filter="fade">
                                      <p:cBhvr>
                                        <p:cTn id="27" dur="1000"/>
                                        <p:tgtEl>
                                          <p:spTgt spid="6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31"/>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VIEWS.   </a:t>
            </a:r>
            <a:endParaRPr/>
          </a:p>
        </p:txBody>
      </p:sp>
      <p:sp>
        <p:nvSpPr>
          <p:cNvPr id="678" name="Google Shape;678;p31"/>
          <p:cNvSpPr txBox="1">
            <a:spLocks noGrp="1"/>
          </p:cNvSpPr>
          <p:nvPr>
            <p:ph type="body" idx="5"/>
          </p:nvPr>
        </p:nvSpPr>
        <p:spPr>
          <a:xfrm>
            <a:off x="7747120" y="1274390"/>
            <a:ext cx="4321935" cy="1929142"/>
          </a:xfrm>
          <a:prstGeom prst="rect">
            <a:avLst/>
          </a:prstGeom>
          <a:noFill/>
          <a:ln>
            <a:noFill/>
          </a:ln>
        </p:spPr>
        <p:txBody>
          <a:bodyPr spcFirstLastPara="1" wrap="square" lIns="91425" tIns="45700" rIns="91425" bIns="45700" anchor="t" anchorCtr="0">
            <a:noAutofit/>
          </a:bodyPr>
          <a:lstStyle/>
          <a:p>
            <a:pPr marL="0" lvl="0" indent="0">
              <a:spcBef>
                <a:spcPts val="0"/>
              </a:spcBef>
              <a:buSzPts val="2200"/>
            </a:pPr>
            <a:r>
              <a:rPr lang="en-US" sz="2200" b="1" dirty="0">
                <a:latin typeface="+mn-lt"/>
              </a:rPr>
              <a:t>CREATE VIEW AS  </a:t>
            </a:r>
            <a:r>
              <a:rPr lang="en-US" sz="2200" b="1" dirty="0" err="1">
                <a:latin typeface="+mn-lt"/>
              </a:rPr>
              <a:t>usernames_starting_with_a</a:t>
            </a:r>
            <a:r>
              <a:rPr lang="en-US" sz="2200" b="1" dirty="0">
                <a:latin typeface="+mn-lt"/>
              </a:rPr>
              <a:t>.</a:t>
            </a:r>
            <a:endParaRPr dirty="0">
              <a:latin typeface="+mn-lt"/>
            </a:endParaRPr>
          </a:p>
          <a:p>
            <a:pPr marL="0" lvl="0" indent="0" algn="l" rtl="0">
              <a:lnSpc>
                <a:spcPct val="90000"/>
              </a:lnSpc>
              <a:spcBef>
                <a:spcPts val="1000"/>
              </a:spcBef>
              <a:spcAft>
                <a:spcPts val="0"/>
              </a:spcAft>
              <a:buClr>
                <a:srgbClr val="722810"/>
              </a:buClr>
              <a:buSzPts val="2000"/>
              <a:buNone/>
            </a:pPr>
            <a:endParaRPr sz="2000" b="1" dirty="0">
              <a:latin typeface="+mn-lt"/>
            </a:endParaRPr>
          </a:p>
        </p:txBody>
      </p:sp>
      <p:sp>
        <p:nvSpPr>
          <p:cNvPr id="679" name="Google Shape;679;p31"/>
          <p:cNvSpPr txBox="1">
            <a:spLocks noGrp="1"/>
          </p:cNvSpPr>
          <p:nvPr>
            <p:ph type="body" idx="4"/>
          </p:nvPr>
        </p:nvSpPr>
        <p:spPr>
          <a:xfrm>
            <a:off x="7747119" y="2238961"/>
            <a:ext cx="4321935" cy="3773532"/>
          </a:xfrm>
          <a:prstGeom prst="rect">
            <a:avLst/>
          </a:prstGeom>
          <a:noFill/>
          <a:ln>
            <a:noFill/>
          </a:ln>
        </p:spPr>
        <p:txBody>
          <a:bodyPr spcFirstLastPara="1" wrap="square" lIns="91425" tIns="45700" rIns="91425" bIns="45700" anchor="t" anchorCtr="0">
            <a:normAutofit/>
          </a:bodyPr>
          <a:lstStyle/>
          <a:p>
            <a:pPr marL="233363" lvl="0" indent="-233363" algn="l" rtl="0">
              <a:lnSpc>
                <a:spcPct val="100000"/>
              </a:lnSpc>
              <a:spcBef>
                <a:spcPts val="0"/>
              </a:spcBef>
              <a:spcAft>
                <a:spcPts val="0"/>
              </a:spcAft>
              <a:buClr>
                <a:srgbClr val="722810"/>
              </a:buClr>
              <a:buSzPts val="2200"/>
              <a:buNone/>
            </a:pPr>
            <a:r>
              <a:rPr lang="en-US" sz="2200" dirty="0">
                <a:latin typeface="+mn-lt"/>
              </a:rPr>
              <a:t>SYNTAX: </a:t>
            </a:r>
          </a:p>
          <a:p>
            <a:pPr marL="233363" lvl="0" indent="-233363" algn="l" rtl="0">
              <a:lnSpc>
                <a:spcPct val="100000"/>
              </a:lnSpc>
              <a:spcBef>
                <a:spcPts val="0"/>
              </a:spcBef>
              <a:spcAft>
                <a:spcPts val="0"/>
              </a:spcAft>
              <a:buClr>
                <a:srgbClr val="722810"/>
              </a:buClr>
              <a:buSzPts val="2200"/>
              <a:buNone/>
            </a:pPr>
            <a:endParaRPr lang="en-US" sz="2200" dirty="0">
              <a:latin typeface="+mn-lt"/>
            </a:endParaRPr>
          </a:p>
          <a:p>
            <a:pPr marL="233363" lvl="0" indent="-233363">
              <a:buSzPts val="2200"/>
            </a:pPr>
            <a:r>
              <a:rPr lang="en-US" sz="2200" dirty="0">
                <a:latin typeface="+mn-lt"/>
              </a:rPr>
              <a:t>	create view </a:t>
            </a:r>
            <a:r>
              <a:rPr lang="en-US" sz="2200" dirty="0" err="1">
                <a:latin typeface="+mn-lt"/>
              </a:rPr>
              <a:t>usernames_starting_with_a</a:t>
            </a:r>
            <a:r>
              <a:rPr lang="en-US" sz="2200" dirty="0">
                <a:latin typeface="+mn-lt"/>
              </a:rPr>
              <a:t> as select * from users where username like 'A%';</a:t>
            </a:r>
            <a:endParaRPr dirty="0">
              <a:latin typeface="+mn-lt"/>
            </a:endParaRPr>
          </a:p>
        </p:txBody>
      </p:sp>
      <p:pic>
        <p:nvPicPr>
          <p:cNvPr id="3" name="Picture 2">
            <a:extLst>
              <a:ext uri="{FF2B5EF4-FFF2-40B4-BE49-F238E27FC236}">
                <a16:creationId xmlns:a16="http://schemas.microsoft.com/office/drawing/2014/main" id="{16271F6B-0DF2-3524-3C0A-F4484CFDCC4C}"/>
              </a:ext>
            </a:extLst>
          </p:cNvPr>
          <p:cNvPicPr>
            <a:picLocks noChangeAspect="1"/>
          </p:cNvPicPr>
          <p:nvPr/>
        </p:nvPicPr>
        <p:blipFill>
          <a:blip r:embed="rId3"/>
          <a:stretch>
            <a:fillRect/>
          </a:stretch>
        </p:blipFill>
        <p:spPr>
          <a:xfrm>
            <a:off x="1153050" y="2009680"/>
            <a:ext cx="5087494" cy="36841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8">
                                            <p:txEl>
                                              <p:pRg st="0" end="0"/>
                                            </p:txEl>
                                          </p:spTgt>
                                        </p:tgtEl>
                                        <p:attrNameLst>
                                          <p:attrName>style.visibility</p:attrName>
                                        </p:attrNameLst>
                                      </p:cBhvr>
                                      <p:to>
                                        <p:strVal val="visible"/>
                                      </p:to>
                                    </p:set>
                                    <p:animEffect transition="in" filter="fade">
                                      <p:cBhvr>
                                        <p:cTn id="7" dur="1000"/>
                                        <p:tgtEl>
                                          <p:spTgt spid="678">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79">
                                            <p:txEl>
                                              <p:pRg st="0" end="0"/>
                                            </p:txEl>
                                          </p:spTgt>
                                        </p:tgtEl>
                                        <p:attrNameLst>
                                          <p:attrName>style.visibility</p:attrName>
                                        </p:attrNameLst>
                                      </p:cBhvr>
                                      <p:to>
                                        <p:strVal val="visible"/>
                                      </p:to>
                                    </p:set>
                                    <p:animEffect transition="in" filter="fade">
                                      <p:cBhvr>
                                        <p:cTn id="11" dur="1000"/>
                                        <p:tgtEl>
                                          <p:spTgt spid="679">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79">
                                            <p:txEl>
                                              <p:pRg st="2" end="2"/>
                                            </p:txEl>
                                          </p:spTgt>
                                        </p:tgtEl>
                                        <p:attrNameLst>
                                          <p:attrName>style.visibility</p:attrName>
                                        </p:attrNameLst>
                                      </p:cBhvr>
                                      <p:to>
                                        <p:strVal val="visible"/>
                                      </p:to>
                                    </p:set>
                                    <p:animEffect transition="in" filter="fade">
                                      <p:cBhvr>
                                        <p:cTn id="15" dur="1000"/>
                                        <p:tgtEl>
                                          <p:spTgt spid="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2"/>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VIEWS.   </a:t>
            </a:r>
            <a:endParaRPr/>
          </a:p>
        </p:txBody>
      </p:sp>
      <p:sp>
        <p:nvSpPr>
          <p:cNvPr id="686" name="Google Shape;686;p32"/>
          <p:cNvSpPr txBox="1">
            <a:spLocks noGrp="1"/>
          </p:cNvSpPr>
          <p:nvPr>
            <p:ph type="body" idx="5"/>
          </p:nvPr>
        </p:nvSpPr>
        <p:spPr>
          <a:xfrm>
            <a:off x="7747120" y="1274390"/>
            <a:ext cx="4321935" cy="192914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22810"/>
              </a:buClr>
              <a:buSzPts val="2200"/>
              <a:buNone/>
            </a:pPr>
            <a:r>
              <a:rPr lang="en-US" sz="2200" b="1" dirty="0">
                <a:latin typeface="+mn-lt"/>
              </a:rPr>
              <a:t>CREATE VIEW AS  </a:t>
            </a:r>
            <a:r>
              <a:rPr lang="en-US" sz="2200" b="1" dirty="0" err="1">
                <a:latin typeface="+mn-lt"/>
              </a:rPr>
              <a:t>user_job_application_view</a:t>
            </a:r>
            <a:r>
              <a:rPr lang="en-US" sz="2200" b="1" dirty="0">
                <a:latin typeface="+mn-lt"/>
              </a:rPr>
              <a:t>.</a:t>
            </a:r>
            <a:endParaRPr dirty="0">
              <a:latin typeface="+mn-lt"/>
            </a:endParaRPr>
          </a:p>
          <a:p>
            <a:pPr marL="0" lvl="0" indent="0" algn="l" rtl="0">
              <a:lnSpc>
                <a:spcPct val="90000"/>
              </a:lnSpc>
              <a:spcBef>
                <a:spcPts val="1000"/>
              </a:spcBef>
              <a:spcAft>
                <a:spcPts val="0"/>
              </a:spcAft>
              <a:buClr>
                <a:srgbClr val="722810"/>
              </a:buClr>
              <a:buSzPts val="2000"/>
              <a:buNone/>
            </a:pPr>
            <a:endParaRPr sz="2000" b="1" dirty="0">
              <a:latin typeface="+mn-lt"/>
            </a:endParaRPr>
          </a:p>
        </p:txBody>
      </p:sp>
      <p:sp>
        <p:nvSpPr>
          <p:cNvPr id="687" name="Google Shape;687;p32"/>
          <p:cNvSpPr txBox="1">
            <a:spLocks noGrp="1"/>
          </p:cNvSpPr>
          <p:nvPr>
            <p:ph type="body" idx="4"/>
          </p:nvPr>
        </p:nvSpPr>
        <p:spPr>
          <a:xfrm>
            <a:off x="7615825" y="2238961"/>
            <a:ext cx="4321935" cy="3773532"/>
          </a:xfrm>
          <a:prstGeom prst="rect">
            <a:avLst/>
          </a:prstGeom>
          <a:noFill/>
          <a:ln>
            <a:noFill/>
          </a:ln>
        </p:spPr>
        <p:txBody>
          <a:bodyPr spcFirstLastPara="1" wrap="square" lIns="91425" tIns="45700" rIns="91425" bIns="45700" anchor="t" anchorCtr="0">
            <a:normAutofit lnSpcReduction="10000"/>
          </a:bodyPr>
          <a:lstStyle/>
          <a:p>
            <a:pPr marL="233363" lvl="0" indent="-233363" algn="l" rtl="0">
              <a:lnSpc>
                <a:spcPct val="100000"/>
              </a:lnSpc>
              <a:spcBef>
                <a:spcPts val="0"/>
              </a:spcBef>
              <a:spcAft>
                <a:spcPts val="0"/>
              </a:spcAft>
              <a:buClr>
                <a:srgbClr val="722810"/>
              </a:buClr>
              <a:buSzPts val="2200"/>
              <a:buNone/>
            </a:pPr>
            <a:r>
              <a:rPr lang="en-US" sz="2200" dirty="0">
                <a:latin typeface="+mn-lt"/>
              </a:rPr>
              <a:t>SYNTAX: </a:t>
            </a:r>
          </a:p>
          <a:p>
            <a:pPr marL="233363" lvl="0" indent="-233363" algn="l" rtl="0">
              <a:lnSpc>
                <a:spcPct val="100000"/>
              </a:lnSpc>
              <a:spcBef>
                <a:spcPts val="0"/>
              </a:spcBef>
              <a:spcAft>
                <a:spcPts val="0"/>
              </a:spcAft>
              <a:buClr>
                <a:srgbClr val="722810"/>
              </a:buClr>
              <a:buSzPts val="2200"/>
              <a:buNone/>
            </a:pPr>
            <a:r>
              <a:rPr lang="en-US" sz="2200" dirty="0">
                <a:latin typeface="+mn-lt"/>
              </a:rPr>
              <a:t>	</a:t>
            </a:r>
          </a:p>
          <a:p>
            <a:pPr marL="233363" lvl="0" indent="-233363">
              <a:buSzPts val="2200"/>
            </a:pPr>
            <a:r>
              <a:rPr lang="en-US" sz="2200" dirty="0">
                <a:latin typeface="+mn-lt"/>
              </a:rPr>
              <a:t>	create view </a:t>
            </a:r>
            <a:r>
              <a:rPr lang="en-US" sz="2200" dirty="0" err="1">
                <a:latin typeface="+mn-lt"/>
              </a:rPr>
              <a:t>user_job_application_view</a:t>
            </a:r>
            <a:r>
              <a:rPr lang="en-US" sz="2200" dirty="0">
                <a:latin typeface="+mn-lt"/>
              </a:rPr>
              <a:t> </a:t>
            </a:r>
            <a:r>
              <a:rPr lang="en-US" sz="2200" dirty="0" err="1">
                <a:latin typeface="+mn-lt"/>
              </a:rPr>
              <a:t>asselect</a:t>
            </a:r>
            <a:r>
              <a:rPr lang="en-US" sz="2200" dirty="0">
                <a:latin typeface="+mn-lt"/>
              </a:rPr>
              <a:t> </a:t>
            </a:r>
            <a:r>
              <a:rPr lang="en-US" sz="2200" dirty="0" err="1">
                <a:latin typeface="+mn-lt"/>
              </a:rPr>
              <a:t>u.user_id</a:t>
            </a:r>
            <a:r>
              <a:rPr lang="en-US" sz="2200" dirty="0">
                <a:latin typeface="+mn-lt"/>
              </a:rPr>
              <a:t>, </a:t>
            </a:r>
            <a:r>
              <a:rPr lang="en-US" sz="2200" dirty="0" err="1">
                <a:latin typeface="+mn-lt"/>
              </a:rPr>
              <a:t>u.username</a:t>
            </a:r>
            <a:r>
              <a:rPr lang="en-US" sz="2200" dirty="0">
                <a:latin typeface="+mn-lt"/>
              </a:rPr>
              <a:t>, </a:t>
            </a:r>
            <a:r>
              <a:rPr lang="en-US" sz="2200" dirty="0" err="1">
                <a:latin typeface="+mn-lt"/>
              </a:rPr>
              <a:t>j.title</a:t>
            </a:r>
            <a:r>
              <a:rPr lang="en-US" sz="2200" dirty="0">
                <a:latin typeface="+mn-lt"/>
              </a:rPr>
              <a:t> , </a:t>
            </a:r>
            <a:r>
              <a:rPr lang="en-US" sz="2200" dirty="0" err="1">
                <a:latin typeface="+mn-lt"/>
              </a:rPr>
              <a:t>j.description</a:t>
            </a:r>
            <a:r>
              <a:rPr lang="en-US" sz="2200" dirty="0">
                <a:latin typeface="+mn-lt"/>
              </a:rPr>
              <a:t> , </a:t>
            </a:r>
            <a:r>
              <a:rPr lang="en-US" sz="2200" dirty="0" err="1">
                <a:latin typeface="+mn-lt"/>
              </a:rPr>
              <a:t>j.salary</a:t>
            </a:r>
            <a:r>
              <a:rPr lang="en-US" sz="2200" dirty="0">
                <a:latin typeface="+mn-lt"/>
              </a:rPr>
              <a:t> , </a:t>
            </a:r>
            <a:r>
              <a:rPr lang="en-US" sz="2200" dirty="0" err="1">
                <a:latin typeface="+mn-lt"/>
              </a:rPr>
              <a:t>j.location</a:t>
            </a:r>
            <a:r>
              <a:rPr lang="en-US" sz="2200" dirty="0">
                <a:latin typeface="+mn-lt"/>
              </a:rPr>
              <a:t> , </a:t>
            </a:r>
            <a:r>
              <a:rPr lang="en-US" sz="2200" dirty="0" err="1">
                <a:latin typeface="+mn-lt"/>
              </a:rPr>
              <a:t>a.application_date</a:t>
            </a:r>
            <a:r>
              <a:rPr lang="en-US" sz="2200" dirty="0">
                <a:latin typeface="+mn-lt"/>
              </a:rPr>
              <a:t>, </a:t>
            </a:r>
            <a:r>
              <a:rPr lang="en-US" sz="2200" dirty="0" err="1">
                <a:latin typeface="+mn-lt"/>
              </a:rPr>
              <a:t>a.statusfrom</a:t>
            </a:r>
            <a:r>
              <a:rPr lang="en-US" sz="2200" dirty="0">
                <a:latin typeface="+mn-lt"/>
              </a:rPr>
              <a:t> users </a:t>
            </a:r>
            <a:r>
              <a:rPr lang="en-US" sz="2200" dirty="0" err="1">
                <a:latin typeface="+mn-lt"/>
              </a:rPr>
              <a:t>uleft</a:t>
            </a:r>
            <a:r>
              <a:rPr lang="en-US" sz="2200" dirty="0">
                <a:latin typeface="+mn-lt"/>
              </a:rPr>
              <a:t> join applications a on </a:t>
            </a:r>
            <a:r>
              <a:rPr lang="en-US" sz="2200" dirty="0" err="1">
                <a:latin typeface="+mn-lt"/>
              </a:rPr>
              <a:t>u.user_id</a:t>
            </a:r>
            <a:r>
              <a:rPr lang="en-US" sz="2200" dirty="0">
                <a:latin typeface="+mn-lt"/>
              </a:rPr>
              <a:t> = </a:t>
            </a:r>
            <a:r>
              <a:rPr lang="en-US" sz="2200" dirty="0" err="1">
                <a:latin typeface="+mn-lt"/>
              </a:rPr>
              <a:t>a.user_idleft</a:t>
            </a:r>
            <a:r>
              <a:rPr lang="en-US" sz="2200" dirty="0">
                <a:latin typeface="+mn-lt"/>
              </a:rPr>
              <a:t> join jobs j on </a:t>
            </a:r>
            <a:r>
              <a:rPr lang="en-US" sz="2200" dirty="0" err="1">
                <a:latin typeface="+mn-lt"/>
              </a:rPr>
              <a:t>a.job_id</a:t>
            </a:r>
            <a:r>
              <a:rPr lang="en-US" sz="2200" dirty="0">
                <a:latin typeface="+mn-lt"/>
              </a:rPr>
              <a:t> = </a:t>
            </a:r>
            <a:r>
              <a:rPr lang="en-US" sz="2200" dirty="0" err="1">
                <a:latin typeface="+mn-lt"/>
              </a:rPr>
              <a:t>j.job_id</a:t>
            </a:r>
            <a:r>
              <a:rPr lang="en-US" sz="2200" dirty="0">
                <a:latin typeface="+mn-lt"/>
              </a:rPr>
              <a:t>;</a:t>
            </a:r>
            <a:endParaRPr dirty="0">
              <a:latin typeface="+mn-lt"/>
            </a:endParaRPr>
          </a:p>
        </p:txBody>
      </p:sp>
      <p:pic>
        <p:nvPicPr>
          <p:cNvPr id="3" name="Picture 2">
            <a:extLst>
              <a:ext uri="{FF2B5EF4-FFF2-40B4-BE49-F238E27FC236}">
                <a16:creationId xmlns:a16="http://schemas.microsoft.com/office/drawing/2014/main" id="{9B362D79-6CFB-0498-F429-F5E14EE3B933}"/>
              </a:ext>
            </a:extLst>
          </p:cNvPr>
          <p:cNvPicPr>
            <a:picLocks noChangeAspect="1"/>
          </p:cNvPicPr>
          <p:nvPr/>
        </p:nvPicPr>
        <p:blipFill>
          <a:blip r:embed="rId3"/>
          <a:stretch>
            <a:fillRect/>
          </a:stretch>
        </p:blipFill>
        <p:spPr>
          <a:xfrm>
            <a:off x="213360" y="1802648"/>
            <a:ext cx="7026426" cy="4209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6">
                                            <p:txEl>
                                              <p:pRg st="0" end="0"/>
                                            </p:txEl>
                                          </p:spTgt>
                                        </p:tgtEl>
                                        <p:attrNameLst>
                                          <p:attrName>style.visibility</p:attrName>
                                        </p:attrNameLst>
                                      </p:cBhvr>
                                      <p:to>
                                        <p:strVal val="visible"/>
                                      </p:to>
                                    </p:set>
                                    <p:animEffect transition="in" filter="fade">
                                      <p:cBhvr>
                                        <p:cTn id="7" dur="1000"/>
                                        <p:tgtEl>
                                          <p:spTgt spid="68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87">
                                            <p:txEl>
                                              <p:pRg st="0" end="0"/>
                                            </p:txEl>
                                          </p:spTgt>
                                        </p:tgtEl>
                                        <p:attrNameLst>
                                          <p:attrName>style.visibility</p:attrName>
                                        </p:attrNameLst>
                                      </p:cBhvr>
                                      <p:to>
                                        <p:strVal val="visible"/>
                                      </p:to>
                                    </p:set>
                                    <p:animEffect transition="in" filter="fade">
                                      <p:cBhvr>
                                        <p:cTn id="11" dur="1000"/>
                                        <p:tgtEl>
                                          <p:spTgt spid="687">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87">
                                            <p:txEl>
                                              <p:pRg st="1" end="1"/>
                                            </p:txEl>
                                          </p:spTgt>
                                        </p:tgtEl>
                                        <p:attrNameLst>
                                          <p:attrName>style.visibility</p:attrName>
                                        </p:attrNameLst>
                                      </p:cBhvr>
                                      <p:to>
                                        <p:strVal val="visible"/>
                                      </p:to>
                                    </p:set>
                                    <p:animEffect transition="in" filter="fade">
                                      <p:cBhvr>
                                        <p:cTn id="15" dur="1000"/>
                                        <p:tgtEl>
                                          <p:spTgt spid="687">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87">
                                            <p:txEl>
                                              <p:pRg st="2" end="2"/>
                                            </p:txEl>
                                          </p:spTgt>
                                        </p:tgtEl>
                                        <p:attrNameLst>
                                          <p:attrName>style.visibility</p:attrName>
                                        </p:attrNameLst>
                                      </p:cBhvr>
                                      <p:to>
                                        <p:strVal val="visible"/>
                                      </p:to>
                                    </p:set>
                                    <p:animEffect transition="in" filter="fade">
                                      <p:cBhvr>
                                        <p:cTn id="19" dur="1000"/>
                                        <p:tgtEl>
                                          <p:spTgt spid="6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4"/>
          <p:cNvSpPr txBox="1">
            <a:spLocks noGrp="1"/>
          </p:cNvSpPr>
          <p:nvPr>
            <p:ph type="title"/>
          </p:nvPr>
        </p:nvSpPr>
        <p:spPr>
          <a:xfrm>
            <a:off x="5981701" y="764756"/>
            <a:ext cx="6050280" cy="132556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Libre Franklin Medium"/>
              <a:buNone/>
            </a:pPr>
            <a:r>
              <a:rPr lang="en-US" dirty="0"/>
              <a:t>PREPARED BY :</a:t>
            </a:r>
            <a:endParaRPr dirty="0"/>
          </a:p>
        </p:txBody>
      </p:sp>
      <p:sp>
        <p:nvSpPr>
          <p:cNvPr id="702" name="Google Shape;702;p34"/>
          <p:cNvSpPr txBox="1">
            <a:spLocks noGrp="1"/>
          </p:cNvSpPr>
          <p:nvPr>
            <p:ph type="subTitle" idx="1"/>
          </p:nvPr>
        </p:nvSpPr>
        <p:spPr>
          <a:xfrm>
            <a:off x="5981701" y="2255688"/>
            <a:ext cx="6050280" cy="519715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1600"/>
              <a:buNone/>
            </a:pPr>
            <a:endParaRPr dirty="0"/>
          </a:p>
          <a:p>
            <a:pPr marL="0" lvl="0" indent="0" algn="l" rtl="0">
              <a:lnSpc>
                <a:spcPct val="100000"/>
              </a:lnSpc>
              <a:spcBef>
                <a:spcPts val="300"/>
              </a:spcBef>
              <a:spcAft>
                <a:spcPts val="0"/>
              </a:spcAft>
              <a:buClr>
                <a:schemeClr val="lt1"/>
              </a:buClr>
              <a:buSzPts val="2000"/>
              <a:buNone/>
            </a:pPr>
            <a:r>
              <a:rPr lang="en-US" sz="2000" dirty="0"/>
              <a:t>Siddhant Shivaji Gaikwad</a:t>
            </a:r>
            <a:endParaRPr dirty="0"/>
          </a:p>
          <a:p>
            <a:pPr marL="0" lvl="0" indent="0" algn="l" rtl="0">
              <a:lnSpc>
                <a:spcPct val="100000"/>
              </a:lnSpc>
              <a:spcBef>
                <a:spcPts val="300"/>
              </a:spcBef>
              <a:spcAft>
                <a:spcPts val="0"/>
              </a:spcAft>
              <a:buClr>
                <a:schemeClr val="lt1"/>
              </a:buClr>
              <a:buSzPts val="2000"/>
              <a:buNone/>
            </a:pPr>
            <a:r>
              <a:rPr lang="en-US" sz="2000" dirty="0"/>
              <a:t>IT VEDANT </a:t>
            </a:r>
            <a:endParaRPr dirty="0"/>
          </a:p>
          <a:p>
            <a:pPr marL="0" lvl="0" indent="0" algn="l" rtl="0">
              <a:lnSpc>
                <a:spcPct val="100000"/>
              </a:lnSpc>
              <a:spcBef>
                <a:spcPts val="300"/>
              </a:spcBef>
              <a:spcAft>
                <a:spcPts val="0"/>
              </a:spcAft>
              <a:buClr>
                <a:schemeClr val="lt1"/>
              </a:buClr>
              <a:buSzPts val="2000"/>
              <a:buNone/>
            </a:pPr>
            <a:r>
              <a:rPr lang="en-US" sz="2000" dirty="0"/>
              <a:t>Nov23 – T313/DS/PS/11-1PM</a:t>
            </a:r>
            <a:endParaRPr dirty="0"/>
          </a:p>
          <a:p>
            <a:pPr marL="0" lvl="0" indent="0" algn="l" rtl="0">
              <a:lnSpc>
                <a:spcPct val="100000"/>
              </a:lnSpc>
              <a:spcBef>
                <a:spcPts val="300"/>
              </a:spcBef>
              <a:spcAft>
                <a:spcPts val="0"/>
              </a:spcAft>
              <a:buClr>
                <a:schemeClr val="lt1"/>
              </a:buClr>
              <a:buSzPts val="1600"/>
              <a:buNone/>
            </a:pPr>
            <a:endParaRPr dirty="0"/>
          </a:p>
        </p:txBody>
      </p:sp>
      <p:pic>
        <p:nvPicPr>
          <p:cNvPr id="9" name="Picture Placeholder 8">
            <a:extLst>
              <a:ext uri="{FF2B5EF4-FFF2-40B4-BE49-F238E27FC236}">
                <a16:creationId xmlns:a16="http://schemas.microsoft.com/office/drawing/2014/main" id="{463A5AD8-CB43-CECE-6650-344D07DB7262}"/>
              </a:ext>
            </a:extLst>
          </p:cNvPr>
          <p:cNvPicPr>
            <a:picLocks noGrp="1" noChangeAspect="1"/>
          </p:cNvPicPr>
          <p:nvPr>
            <p:ph type="pic" idx="2"/>
          </p:nvPr>
        </p:nvPicPr>
        <p:blipFill>
          <a:blip r:embed="rId3">
            <a:extLst>
              <a:ext uri="{837473B0-CC2E-450A-ABE3-18F120FF3D39}">
                <a1611:picAttrSrcUrl xmlns:a1611="http://schemas.microsoft.com/office/drawing/2016/11/main" r:id="rId4"/>
              </a:ext>
            </a:extLst>
          </a:blip>
          <a:srcRect l="21867" r="21867"/>
          <a:stretch>
            <a:fillRect/>
          </a:stretch>
        </p:blipFill>
        <p:spPr>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1"/>
                                        </p:tgtEl>
                                        <p:attrNameLst>
                                          <p:attrName>style.visibility</p:attrName>
                                        </p:attrNameLst>
                                      </p:cBhvr>
                                      <p:to>
                                        <p:strVal val="visible"/>
                                      </p:to>
                                    </p:set>
                                    <p:animEffect transition="in" filter="fade">
                                      <p:cBhvr>
                                        <p:cTn id="7" dur="1000"/>
                                        <p:tgtEl>
                                          <p:spTgt spid="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5"/>
          <p:cNvSpPr txBox="1">
            <a:spLocks noGrp="1"/>
          </p:cNvSpPr>
          <p:nvPr>
            <p:ph type="title"/>
          </p:nvPr>
        </p:nvSpPr>
        <p:spPr>
          <a:xfrm>
            <a:off x="231963" y="2688921"/>
            <a:ext cx="5537368"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Libre Franklin Medium"/>
              <a:buNone/>
            </a:pPr>
            <a:r>
              <a:rPr lang="en-US" sz="4400"/>
              <a:t>THANK YOU</a:t>
            </a:r>
            <a:endParaRPr/>
          </a:p>
        </p:txBody>
      </p:sp>
      <p:pic>
        <p:nvPicPr>
          <p:cNvPr id="5" name="Picture Placeholder 4">
            <a:extLst>
              <a:ext uri="{FF2B5EF4-FFF2-40B4-BE49-F238E27FC236}">
                <a16:creationId xmlns:a16="http://schemas.microsoft.com/office/drawing/2014/main" id="{D48875AE-D80A-C528-78A5-7EC6F74F3307}"/>
              </a:ext>
            </a:extLst>
          </p:cNvPr>
          <p:cNvPicPr>
            <a:picLocks noGrp="1" noChangeAspect="1"/>
          </p:cNvPicPr>
          <p:nvPr>
            <p:ph type="pic" idx="2"/>
          </p:nvPr>
        </p:nvPicPr>
        <p:blipFill>
          <a:blip r:embed="rId3">
            <a:extLst>
              <a:ext uri="{837473B0-CC2E-450A-ABE3-18F120FF3D39}">
                <a1611:picAttrSrcUrl xmlns:a1611="http://schemas.microsoft.com/office/drawing/2016/11/main" r:id="rId4"/>
              </a:ext>
            </a:extLst>
          </a:blip>
          <a:srcRect t="21339" b="21339"/>
          <a:stretch>
            <a:fillRect/>
          </a:stretch>
        </p:blipFill>
        <p:spPr/>
      </p:pic>
      <p:pic>
        <p:nvPicPr>
          <p:cNvPr id="10" name="Picture Placeholder 9">
            <a:extLst>
              <a:ext uri="{FF2B5EF4-FFF2-40B4-BE49-F238E27FC236}">
                <a16:creationId xmlns:a16="http://schemas.microsoft.com/office/drawing/2014/main" id="{F4127154-0B7F-873E-8FFE-CA4B93402E5D}"/>
              </a:ext>
            </a:extLst>
          </p:cNvPr>
          <p:cNvPicPr>
            <a:picLocks noGrp="1" noChangeAspect="1"/>
          </p:cNvPicPr>
          <p:nvPr>
            <p:ph type="pic" idx="6"/>
          </p:nvPr>
        </p:nvPicPr>
        <p:blipFill>
          <a:blip r:embed="rId5">
            <a:extLst>
              <a:ext uri="{837473B0-CC2E-450A-ABE3-18F120FF3D39}">
                <a1611:picAttrSrcUrl xmlns:a1611="http://schemas.microsoft.com/office/drawing/2016/11/main" r:id="rId6"/>
              </a:ext>
            </a:extLst>
          </a:blip>
          <a:srcRect l="21974" r="21974"/>
          <a:stretch>
            <a:fillRect/>
          </a:stretch>
        </p:blipFill>
        <p:spPr/>
      </p:pic>
      <p:pic>
        <p:nvPicPr>
          <p:cNvPr id="14" name="Picture Placeholder 13">
            <a:extLst>
              <a:ext uri="{FF2B5EF4-FFF2-40B4-BE49-F238E27FC236}">
                <a16:creationId xmlns:a16="http://schemas.microsoft.com/office/drawing/2014/main" id="{44C96DF0-EF23-9E3D-6ADD-1E0E7DE1E41D}"/>
              </a:ext>
            </a:extLst>
          </p:cNvPr>
          <p:cNvPicPr>
            <a:picLocks noGrp="1" noChangeAspect="1"/>
          </p:cNvPicPr>
          <p:nvPr>
            <p:ph type="pic" idx="5"/>
          </p:nvPr>
        </p:nvPicPr>
        <p:blipFill>
          <a:blip r:embed="rId7">
            <a:extLst>
              <a:ext uri="{837473B0-CC2E-450A-ABE3-18F120FF3D39}">
                <a1611:picAttrSrcUrl xmlns:a1611="http://schemas.microsoft.com/office/drawing/2016/11/main" r:id="rId8"/>
              </a:ext>
            </a:extLst>
          </a:blip>
          <a:srcRect l="18541" r="18541"/>
          <a:stretch>
            <a:fillRect/>
          </a:stretch>
        </p:blipFill>
        <p:spPr>
          <a:xfrm>
            <a:off x="5989060" y="2281561"/>
            <a:ext cx="1956095" cy="2328482"/>
          </a:xfrm>
        </p:spPr>
      </p:pic>
      <p:pic>
        <p:nvPicPr>
          <p:cNvPr id="18" name="Picture Placeholder 17">
            <a:extLst>
              <a:ext uri="{FF2B5EF4-FFF2-40B4-BE49-F238E27FC236}">
                <a16:creationId xmlns:a16="http://schemas.microsoft.com/office/drawing/2014/main" id="{26498B53-09BF-D142-24DB-6F5114FEA75B}"/>
              </a:ext>
            </a:extLst>
          </p:cNvPr>
          <p:cNvPicPr>
            <a:picLocks noGrp="1" noChangeAspect="1"/>
          </p:cNvPicPr>
          <p:nvPr>
            <p:ph type="pic" idx="8"/>
          </p:nvPr>
        </p:nvPicPr>
        <p:blipFill>
          <a:blip r:embed="rId9">
            <a:extLst>
              <a:ext uri="{837473B0-CC2E-450A-ABE3-18F120FF3D39}">
                <a1611:picAttrSrcUrl xmlns:a1611="http://schemas.microsoft.com/office/drawing/2016/11/main" r:id="rId10"/>
              </a:ext>
            </a:extLst>
          </a:blip>
          <a:srcRect l="15576" r="15576"/>
          <a:stretch>
            <a:fillRect/>
          </a:stretch>
        </p:blipFill>
        <p:spPr>
          <a:xfrm>
            <a:off x="9828000" y="2277146"/>
            <a:ext cx="2376000" cy="2300499"/>
          </a:xfrm>
        </p:spPr>
      </p:pic>
      <p:pic>
        <p:nvPicPr>
          <p:cNvPr id="22" name="Picture Placeholder 21">
            <a:extLst>
              <a:ext uri="{FF2B5EF4-FFF2-40B4-BE49-F238E27FC236}">
                <a16:creationId xmlns:a16="http://schemas.microsoft.com/office/drawing/2014/main" id="{91183E27-8939-494C-28C2-5A1D506233B4}"/>
              </a:ext>
            </a:extLst>
          </p:cNvPr>
          <p:cNvPicPr>
            <a:picLocks noGrp="1" noChangeAspect="1"/>
          </p:cNvPicPr>
          <p:nvPr>
            <p:ph type="pic" idx="7"/>
          </p:nvPr>
        </p:nvPicPr>
        <p:blipFill>
          <a:blip r:embed="rId11">
            <a:extLst>
              <a:ext uri="{837473B0-CC2E-450A-ABE3-18F120FF3D39}">
                <a1611:picAttrSrcUrl xmlns:a1611="http://schemas.microsoft.com/office/drawing/2016/11/main" r:id="rId12"/>
              </a:ext>
            </a:extLst>
          </a:blip>
          <a:srcRect l="7961" r="7961"/>
          <a:stretch>
            <a:fillRect/>
          </a:stretch>
        </p:blipFill>
        <p:spPr/>
      </p:pic>
      <p:sp>
        <p:nvSpPr>
          <p:cNvPr id="23" name="TextBox 22">
            <a:extLst>
              <a:ext uri="{FF2B5EF4-FFF2-40B4-BE49-F238E27FC236}">
                <a16:creationId xmlns:a16="http://schemas.microsoft.com/office/drawing/2014/main" id="{95226807-2874-C245-C0E6-B1693467D7EA}"/>
              </a:ext>
            </a:extLst>
          </p:cNvPr>
          <p:cNvSpPr txBox="1"/>
          <p:nvPr/>
        </p:nvSpPr>
        <p:spPr>
          <a:xfrm>
            <a:off x="7910183" y="6840267"/>
            <a:ext cx="1911105" cy="369332"/>
          </a:xfrm>
          <a:prstGeom prst="rect">
            <a:avLst/>
          </a:prstGeom>
          <a:noFill/>
        </p:spPr>
        <p:txBody>
          <a:bodyPr wrap="square" rtlCol="0">
            <a:spAutoFit/>
          </a:bodyPr>
          <a:lstStyle/>
          <a:p>
            <a:r>
              <a:rPr lang="en-IN" sz="900">
                <a:hlinkClick r:id="rId12" tooltip="https://heatherhollick.com/2017/07/how-to-search-for-a-job/"/>
              </a:rPr>
              <a:t>This Photo</a:t>
            </a:r>
            <a:r>
              <a:rPr lang="en-IN" sz="900"/>
              <a:t> by Unknown Author is licensed under </a:t>
            </a:r>
            <a:r>
              <a:rPr lang="en-IN" sz="900">
                <a:hlinkClick r:id="rId13" tooltip="https://creativecommons.org/licenses/by-nc-sa/3.0/"/>
              </a:rPr>
              <a:t>CC BY-SA-NC</a:t>
            </a:r>
            <a:endParaRPr lang="en-IN" sz="900"/>
          </a:p>
        </p:txBody>
      </p:sp>
      <p:pic>
        <p:nvPicPr>
          <p:cNvPr id="27" name="Picture Placeholder 26">
            <a:extLst>
              <a:ext uri="{FF2B5EF4-FFF2-40B4-BE49-F238E27FC236}">
                <a16:creationId xmlns:a16="http://schemas.microsoft.com/office/drawing/2014/main" id="{A516E306-020F-4668-FC64-5ABE45D83010}"/>
              </a:ext>
            </a:extLst>
          </p:cNvPr>
          <p:cNvPicPr>
            <a:picLocks noGrp="1" noChangeAspect="1"/>
          </p:cNvPicPr>
          <p:nvPr>
            <p:ph type="pic" idx="4"/>
          </p:nvPr>
        </p:nvPicPr>
        <p:blipFill>
          <a:blip r:embed="rId14">
            <a:extLst>
              <a:ext uri="{837473B0-CC2E-450A-ABE3-18F120FF3D39}">
                <a1611:picAttrSrcUrl xmlns:a1611="http://schemas.microsoft.com/office/drawing/2016/11/main" r:id="rId15"/>
              </a:ext>
            </a:extLst>
          </a:blip>
          <a:srcRect l="26368" r="26368"/>
          <a:stretch>
            <a:fillRect/>
          </a:stretch>
        </p:blipFill>
        <p:spPr/>
      </p:pic>
      <p:pic>
        <p:nvPicPr>
          <p:cNvPr id="31" name="Picture Placeholder 30">
            <a:extLst>
              <a:ext uri="{FF2B5EF4-FFF2-40B4-BE49-F238E27FC236}">
                <a16:creationId xmlns:a16="http://schemas.microsoft.com/office/drawing/2014/main" id="{8A7484F7-BDB5-EC52-777E-2257E5DA8915}"/>
              </a:ext>
            </a:extLst>
          </p:cNvPr>
          <p:cNvPicPr>
            <a:picLocks noGrp="1" noChangeAspect="1"/>
          </p:cNvPicPr>
          <p:nvPr>
            <p:ph type="pic" idx="3"/>
          </p:nvPr>
        </p:nvPicPr>
        <p:blipFill>
          <a:blip r:embed="rId16">
            <a:extLst>
              <a:ext uri="{837473B0-CC2E-450A-ABE3-18F120FF3D39}">
                <a1611:picAttrSrcUrl xmlns:a1611="http://schemas.microsoft.com/office/drawing/2016/11/main" r:id="rId17"/>
              </a:ext>
            </a:extLst>
          </a:blip>
          <a:srcRect l="21043" r="21043"/>
          <a:stretch>
            <a:fillRect/>
          </a:stretch>
        </p:blipFill>
        <p:spPr/>
      </p:pic>
      <p:sp>
        <p:nvSpPr>
          <p:cNvPr id="32" name="TextBox 31">
            <a:extLst>
              <a:ext uri="{FF2B5EF4-FFF2-40B4-BE49-F238E27FC236}">
                <a16:creationId xmlns:a16="http://schemas.microsoft.com/office/drawing/2014/main" id="{9DDBBCE2-2C67-CA4B-1A5F-DD789B542294}"/>
              </a:ext>
            </a:extLst>
          </p:cNvPr>
          <p:cNvSpPr txBox="1"/>
          <p:nvPr/>
        </p:nvSpPr>
        <p:spPr>
          <a:xfrm>
            <a:off x="-999" y="6858000"/>
            <a:ext cx="1975104" cy="369332"/>
          </a:xfrm>
          <a:prstGeom prst="rect">
            <a:avLst/>
          </a:prstGeom>
          <a:noFill/>
        </p:spPr>
        <p:txBody>
          <a:bodyPr wrap="square" rtlCol="0">
            <a:spAutoFit/>
          </a:bodyPr>
          <a:lstStyle/>
          <a:p>
            <a:r>
              <a:rPr lang="en-IN" sz="900">
                <a:hlinkClick r:id="rId17" tooltip="https://scherlund.blogspot.com/2019/01/call-to-reimagine-artificial.html"/>
              </a:rPr>
              <a:t>This Photo</a:t>
            </a:r>
            <a:r>
              <a:rPr lang="en-IN" sz="900"/>
              <a:t> by Unknown Author is licensed under </a:t>
            </a:r>
            <a:r>
              <a:rPr lang="en-IN" sz="900">
                <a:hlinkClick r:id="rId18" tooltip="https://creativecommons.org/licenses/by/3.0/"/>
              </a:rPr>
              <a:t>CC BY</a:t>
            </a:r>
            <a:endParaRPr lang="en-IN"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8"/>
                                        </p:tgtEl>
                                        <p:attrNameLst>
                                          <p:attrName>style.visibility</p:attrName>
                                        </p:attrNameLst>
                                      </p:cBhvr>
                                      <p:to>
                                        <p:strVal val="visible"/>
                                      </p:to>
                                    </p:set>
                                    <p:animEffect transition="in" filter="fade">
                                      <p:cBhvr>
                                        <p:cTn id="7" dur="1000"/>
                                        <p:tgtEl>
                                          <p:spTgt spid="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
          <p:cNvSpPr txBox="1">
            <a:spLocks noGrp="1"/>
          </p:cNvSpPr>
          <p:nvPr>
            <p:ph type="title"/>
          </p:nvPr>
        </p:nvSpPr>
        <p:spPr>
          <a:xfrm>
            <a:off x="335908" y="284689"/>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ER- DIAGRAM </a:t>
            </a:r>
            <a:endParaRPr/>
          </a:p>
        </p:txBody>
      </p:sp>
      <p:pic>
        <p:nvPicPr>
          <p:cNvPr id="3" name="Picture 2">
            <a:extLst>
              <a:ext uri="{FF2B5EF4-FFF2-40B4-BE49-F238E27FC236}">
                <a16:creationId xmlns:a16="http://schemas.microsoft.com/office/drawing/2014/main" id="{C3D7F292-687E-238C-2062-B21CB34DA866}"/>
              </a:ext>
            </a:extLst>
          </p:cNvPr>
          <p:cNvPicPr>
            <a:picLocks noChangeAspect="1"/>
          </p:cNvPicPr>
          <p:nvPr/>
        </p:nvPicPr>
        <p:blipFill>
          <a:blip r:embed="rId3"/>
          <a:stretch>
            <a:fillRect/>
          </a:stretch>
        </p:blipFill>
        <p:spPr>
          <a:xfrm>
            <a:off x="1451728" y="1517715"/>
            <a:ext cx="9313681" cy="4738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1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
          <p:cNvSpPr txBox="1">
            <a:spLocks noGrp="1"/>
          </p:cNvSpPr>
          <p:nvPr>
            <p:ph type="title"/>
          </p:nvPr>
        </p:nvSpPr>
        <p:spPr>
          <a:xfrm>
            <a:off x="213360" y="344077"/>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t>STRUCTURE OF TABLE </a:t>
            </a:r>
            <a:endParaRPr dirty="0"/>
          </a:p>
        </p:txBody>
      </p:sp>
      <p:sp>
        <p:nvSpPr>
          <p:cNvPr id="483" name="Google Shape;483;p4"/>
          <p:cNvSpPr txBox="1">
            <a:spLocks noGrp="1"/>
          </p:cNvSpPr>
          <p:nvPr>
            <p:ph type="body" idx="4"/>
          </p:nvPr>
        </p:nvSpPr>
        <p:spPr>
          <a:xfrm>
            <a:off x="6272505" y="1307160"/>
            <a:ext cx="5919495" cy="2677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25B13"/>
              </a:buClr>
              <a:buSzPts val="1800"/>
              <a:buNone/>
            </a:pPr>
            <a:r>
              <a:rPr lang="en-IN" b="1" dirty="0">
                <a:latin typeface="+mn-lt"/>
              </a:rPr>
              <a:t>Users Table :</a:t>
            </a:r>
            <a:endParaRPr b="1" dirty="0">
              <a:latin typeface="+mn-lt"/>
            </a:endParaRPr>
          </a:p>
        </p:txBody>
      </p:sp>
      <p:sp>
        <p:nvSpPr>
          <p:cNvPr id="484" name="Google Shape;484;p4"/>
          <p:cNvSpPr txBox="1">
            <a:spLocks noGrp="1"/>
          </p:cNvSpPr>
          <p:nvPr>
            <p:ph type="body" idx="5"/>
          </p:nvPr>
        </p:nvSpPr>
        <p:spPr>
          <a:xfrm>
            <a:off x="5924732" y="1941922"/>
            <a:ext cx="5909765" cy="3354296"/>
          </a:xfrm>
          <a:prstGeom prst="rect">
            <a:avLst/>
          </a:prstGeom>
          <a:noFill/>
          <a:ln>
            <a:noFill/>
          </a:ln>
        </p:spPr>
        <p:txBody>
          <a:bodyPr spcFirstLastPara="1" wrap="square" lIns="91425" tIns="45700" rIns="91425" bIns="45700" anchor="t" anchorCtr="0">
            <a:normAutofit/>
          </a:bodyPr>
          <a:lstStyle/>
          <a:p>
            <a:pPr marL="233363" lvl="0" indent="-233363">
              <a:buSzPts val="2000"/>
            </a:pPr>
            <a:r>
              <a:rPr lang="en-US" sz="2000" dirty="0">
                <a:latin typeface="+mn-lt"/>
              </a:rPr>
              <a:t>	The Users table captures essential information about each user of the job search platform, including their identification details (username, email), login credentials (password), and registration information (registration date). </a:t>
            </a:r>
            <a:endParaRPr dirty="0">
              <a:latin typeface="+mn-lt"/>
            </a:endParaRPr>
          </a:p>
          <a:p>
            <a:pPr marL="233363" lvl="0" indent="-233363" algn="l" rtl="0">
              <a:lnSpc>
                <a:spcPct val="100000"/>
              </a:lnSpc>
              <a:spcBef>
                <a:spcPts val="0"/>
              </a:spcBef>
              <a:spcAft>
                <a:spcPts val="0"/>
              </a:spcAft>
              <a:buClr>
                <a:srgbClr val="535C13"/>
              </a:buClr>
              <a:buSzPts val="2000"/>
              <a:buNone/>
            </a:pPr>
            <a:endParaRPr sz="2000" dirty="0"/>
          </a:p>
          <a:p>
            <a:pPr marL="233363" lvl="0" indent="-233363" algn="l" rtl="0">
              <a:lnSpc>
                <a:spcPct val="100000"/>
              </a:lnSpc>
              <a:spcBef>
                <a:spcPts val="0"/>
              </a:spcBef>
              <a:spcAft>
                <a:spcPts val="0"/>
              </a:spcAft>
              <a:buClr>
                <a:srgbClr val="535C13"/>
              </a:buClr>
              <a:buSzPts val="2000"/>
              <a:buNone/>
            </a:pPr>
            <a:r>
              <a:rPr lang="en-US" sz="2000" dirty="0">
                <a:latin typeface="+mn-lt"/>
              </a:rPr>
              <a:t>	SYNTAX: DESC Users;</a:t>
            </a:r>
            <a:endParaRPr dirty="0">
              <a:latin typeface="+mn-lt"/>
            </a:endParaRPr>
          </a:p>
        </p:txBody>
      </p:sp>
      <p:pic>
        <p:nvPicPr>
          <p:cNvPr id="5" name="Picture 4">
            <a:extLst>
              <a:ext uri="{FF2B5EF4-FFF2-40B4-BE49-F238E27FC236}">
                <a16:creationId xmlns:a16="http://schemas.microsoft.com/office/drawing/2014/main" id="{559CB8F4-A4E1-FD0D-2BAD-5AB73D808CAA}"/>
              </a:ext>
            </a:extLst>
          </p:cNvPr>
          <p:cNvPicPr>
            <a:picLocks noChangeAspect="1"/>
          </p:cNvPicPr>
          <p:nvPr/>
        </p:nvPicPr>
        <p:blipFill>
          <a:blip r:embed="rId3"/>
          <a:stretch>
            <a:fillRect/>
          </a:stretch>
        </p:blipFill>
        <p:spPr>
          <a:xfrm>
            <a:off x="706181" y="1941922"/>
            <a:ext cx="4633362" cy="32428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3">
                                            <p:txEl>
                                              <p:pRg st="0" end="0"/>
                                            </p:txEl>
                                          </p:spTgt>
                                        </p:tgtEl>
                                        <p:attrNameLst>
                                          <p:attrName>style.visibility</p:attrName>
                                        </p:attrNameLst>
                                      </p:cBhvr>
                                      <p:to>
                                        <p:strVal val="visible"/>
                                      </p:to>
                                    </p:set>
                                    <p:animEffect transition="in" filter="fade">
                                      <p:cBhvr>
                                        <p:cTn id="7" dur="1000"/>
                                        <p:tgtEl>
                                          <p:spTgt spid="48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84">
                                            <p:txEl>
                                              <p:pRg st="0" end="0"/>
                                            </p:txEl>
                                          </p:spTgt>
                                        </p:tgtEl>
                                        <p:attrNameLst>
                                          <p:attrName>style.visibility</p:attrName>
                                        </p:attrNameLst>
                                      </p:cBhvr>
                                      <p:to>
                                        <p:strVal val="visible"/>
                                      </p:to>
                                    </p:set>
                                    <p:animEffect transition="in" filter="fade">
                                      <p:cBhvr>
                                        <p:cTn id="11" dur="1000"/>
                                        <p:tgtEl>
                                          <p:spTgt spid="484">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84">
                                            <p:txEl>
                                              <p:pRg st="2" end="2"/>
                                            </p:txEl>
                                          </p:spTgt>
                                        </p:tgtEl>
                                        <p:attrNameLst>
                                          <p:attrName>style.visibility</p:attrName>
                                        </p:attrNameLst>
                                      </p:cBhvr>
                                      <p:to>
                                        <p:strVal val="visible"/>
                                      </p:to>
                                    </p:set>
                                    <p:animEffect transition="in" filter="fade">
                                      <p:cBhvr>
                                        <p:cTn id="15" dur="1000"/>
                                        <p:tgtEl>
                                          <p:spTgt spid="4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
          <p:cNvSpPr txBox="1">
            <a:spLocks noGrp="1"/>
          </p:cNvSpPr>
          <p:nvPr>
            <p:ph type="title"/>
          </p:nvPr>
        </p:nvSpPr>
        <p:spPr>
          <a:xfrm>
            <a:off x="165291" y="32522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t>STRUCTURE OF TABLE </a:t>
            </a:r>
            <a:endParaRPr dirty="0"/>
          </a:p>
        </p:txBody>
      </p:sp>
      <p:sp>
        <p:nvSpPr>
          <p:cNvPr id="491" name="Google Shape;491;p5"/>
          <p:cNvSpPr txBox="1">
            <a:spLocks noGrp="1"/>
          </p:cNvSpPr>
          <p:nvPr>
            <p:ph type="body" idx="4"/>
          </p:nvPr>
        </p:nvSpPr>
        <p:spPr>
          <a:xfrm>
            <a:off x="6272505" y="1298334"/>
            <a:ext cx="5919495" cy="2677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25B13"/>
              </a:buClr>
              <a:buSzPts val="1800"/>
              <a:buNone/>
            </a:pPr>
            <a:r>
              <a:rPr lang="en-US" sz="1800" b="1" dirty="0">
                <a:latin typeface="+mn-lt"/>
              </a:rPr>
              <a:t>Applications Table</a:t>
            </a:r>
            <a:endParaRPr dirty="0">
              <a:latin typeface="+mn-lt"/>
            </a:endParaRPr>
          </a:p>
        </p:txBody>
      </p:sp>
      <p:sp>
        <p:nvSpPr>
          <p:cNvPr id="492" name="Google Shape;492;p5"/>
          <p:cNvSpPr txBox="1">
            <a:spLocks noGrp="1"/>
          </p:cNvSpPr>
          <p:nvPr>
            <p:ph type="body" idx="5"/>
          </p:nvPr>
        </p:nvSpPr>
        <p:spPr>
          <a:xfrm>
            <a:off x="5979926" y="2098287"/>
            <a:ext cx="5909765" cy="3354296"/>
          </a:xfrm>
          <a:prstGeom prst="rect">
            <a:avLst/>
          </a:prstGeom>
          <a:noFill/>
          <a:ln>
            <a:noFill/>
          </a:ln>
        </p:spPr>
        <p:txBody>
          <a:bodyPr spcFirstLastPara="1" wrap="square" lIns="91425" tIns="45700" rIns="91425" bIns="45700" anchor="t" anchorCtr="0">
            <a:normAutofit/>
          </a:bodyPr>
          <a:lstStyle/>
          <a:p>
            <a:pPr marL="233363" lvl="0" indent="-233363" algn="l" rtl="0">
              <a:lnSpc>
                <a:spcPct val="100000"/>
              </a:lnSpc>
              <a:spcBef>
                <a:spcPts val="0"/>
              </a:spcBef>
              <a:spcAft>
                <a:spcPts val="0"/>
              </a:spcAft>
              <a:buClr>
                <a:srgbClr val="535C13"/>
              </a:buClr>
              <a:buSzPts val="2000"/>
              <a:buNone/>
            </a:pPr>
            <a:r>
              <a:rPr lang="en-US" sz="2000" dirty="0">
                <a:latin typeface="+mn-lt"/>
              </a:rPr>
              <a:t>	THIS TABLE SHOWS THE DETAILS USCH AS  APPLICATION ID, JOB ID, USER ID, APPLICATION DATE , STATUS OF APPLICATION.</a:t>
            </a:r>
            <a:endParaRPr dirty="0">
              <a:latin typeface="+mn-lt"/>
            </a:endParaRPr>
          </a:p>
          <a:p>
            <a:pPr marL="233363" lvl="0" indent="-233363" algn="l" rtl="0">
              <a:lnSpc>
                <a:spcPct val="100000"/>
              </a:lnSpc>
              <a:spcBef>
                <a:spcPts val="0"/>
              </a:spcBef>
              <a:spcAft>
                <a:spcPts val="0"/>
              </a:spcAft>
              <a:buClr>
                <a:srgbClr val="535C13"/>
              </a:buClr>
              <a:buSzPts val="2000"/>
              <a:buNone/>
            </a:pPr>
            <a:endParaRPr sz="2000" dirty="0">
              <a:latin typeface="+mn-lt"/>
            </a:endParaRPr>
          </a:p>
          <a:p>
            <a:pPr marL="233363" lvl="0" indent="-233363" algn="l" rtl="0">
              <a:lnSpc>
                <a:spcPct val="100000"/>
              </a:lnSpc>
              <a:spcBef>
                <a:spcPts val="0"/>
              </a:spcBef>
              <a:spcAft>
                <a:spcPts val="0"/>
              </a:spcAft>
              <a:buClr>
                <a:srgbClr val="535C13"/>
              </a:buClr>
              <a:buSzPts val="2000"/>
              <a:buNone/>
            </a:pPr>
            <a:r>
              <a:rPr lang="en-US" sz="2000" dirty="0">
                <a:latin typeface="+mn-lt"/>
              </a:rPr>
              <a:t>	SYNTAX: DESC Applications;</a:t>
            </a:r>
            <a:endParaRPr dirty="0">
              <a:latin typeface="+mn-lt"/>
            </a:endParaRPr>
          </a:p>
        </p:txBody>
      </p:sp>
      <p:pic>
        <p:nvPicPr>
          <p:cNvPr id="3" name="Picture 2">
            <a:extLst>
              <a:ext uri="{FF2B5EF4-FFF2-40B4-BE49-F238E27FC236}">
                <a16:creationId xmlns:a16="http://schemas.microsoft.com/office/drawing/2014/main" id="{6542375F-3133-7CCA-A4AF-C3AE9A191A70}"/>
              </a:ext>
            </a:extLst>
          </p:cNvPr>
          <p:cNvPicPr>
            <a:picLocks noChangeAspect="1"/>
          </p:cNvPicPr>
          <p:nvPr/>
        </p:nvPicPr>
        <p:blipFill>
          <a:blip r:embed="rId3"/>
          <a:stretch>
            <a:fillRect/>
          </a:stretch>
        </p:blipFill>
        <p:spPr>
          <a:xfrm>
            <a:off x="682946" y="2271860"/>
            <a:ext cx="5113463" cy="3007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1">
                                            <p:txEl>
                                              <p:pRg st="0" end="0"/>
                                            </p:txEl>
                                          </p:spTgt>
                                        </p:tgtEl>
                                        <p:attrNameLst>
                                          <p:attrName>style.visibility</p:attrName>
                                        </p:attrNameLst>
                                      </p:cBhvr>
                                      <p:to>
                                        <p:strVal val="visible"/>
                                      </p:to>
                                    </p:set>
                                    <p:animEffect transition="in" filter="fade">
                                      <p:cBhvr>
                                        <p:cTn id="7" dur="1000"/>
                                        <p:tgtEl>
                                          <p:spTgt spid="491">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2">
                                            <p:txEl>
                                              <p:pRg st="0" end="0"/>
                                            </p:txEl>
                                          </p:spTgt>
                                        </p:tgtEl>
                                        <p:attrNameLst>
                                          <p:attrName>style.visibility</p:attrName>
                                        </p:attrNameLst>
                                      </p:cBhvr>
                                      <p:to>
                                        <p:strVal val="visible"/>
                                      </p:to>
                                    </p:set>
                                    <p:animEffect transition="in" filter="fade">
                                      <p:cBhvr>
                                        <p:cTn id="11" dur="1000"/>
                                        <p:tgtEl>
                                          <p:spTgt spid="492">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92">
                                            <p:txEl>
                                              <p:pRg st="2" end="2"/>
                                            </p:txEl>
                                          </p:spTgt>
                                        </p:tgtEl>
                                        <p:attrNameLst>
                                          <p:attrName>style.visibility</p:attrName>
                                        </p:attrNameLst>
                                      </p:cBhvr>
                                      <p:to>
                                        <p:strVal val="visible"/>
                                      </p:to>
                                    </p:set>
                                    <p:animEffect transition="in" filter="fade">
                                      <p:cBhvr>
                                        <p:cTn id="15" dur="1000"/>
                                        <p:tgtEl>
                                          <p:spTgt spid="4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
          <p:cNvSpPr txBox="1">
            <a:spLocks noGrp="1"/>
          </p:cNvSpPr>
          <p:nvPr>
            <p:ph type="title"/>
          </p:nvPr>
        </p:nvSpPr>
        <p:spPr>
          <a:xfrm>
            <a:off x="213360" y="329798"/>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STRUCTURE OF TABLE </a:t>
            </a:r>
            <a:endParaRPr/>
          </a:p>
        </p:txBody>
      </p:sp>
      <p:sp>
        <p:nvSpPr>
          <p:cNvPr id="499" name="Google Shape;499;p6"/>
          <p:cNvSpPr txBox="1">
            <a:spLocks noGrp="1"/>
          </p:cNvSpPr>
          <p:nvPr>
            <p:ph type="body" idx="4"/>
          </p:nvPr>
        </p:nvSpPr>
        <p:spPr>
          <a:xfrm>
            <a:off x="6272505" y="1242573"/>
            <a:ext cx="5919495" cy="2677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25B13"/>
              </a:buClr>
              <a:buSzPts val="1800"/>
              <a:buNone/>
            </a:pPr>
            <a:r>
              <a:rPr lang="en-US" sz="1800" b="1" dirty="0">
                <a:latin typeface="+mn-lt"/>
              </a:rPr>
              <a:t>Jobs Table :</a:t>
            </a:r>
            <a:endParaRPr dirty="0">
              <a:latin typeface="+mn-lt"/>
            </a:endParaRPr>
          </a:p>
        </p:txBody>
      </p:sp>
      <p:sp>
        <p:nvSpPr>
          <p:cNvPr id="500" name="Google Shape;500;p6"/>
          <p:cNvSpPr txBox="1">
            <a:spLocks noGrp="1"/>
          </p:cNvSpPr>
          <p:nvPr>
            <p:ph type="body" idx="5"/>
          </p:nvPr>
        </p:nvSpPr>
        <p:spPr>
          <a:xfrm>
            <a:off x="6062991" y="2056817"/>
            <a:ext cx="5909765" cy="3354296"/>
          </a:xfrm>
          <a:prstGeom prst="rect">
            <a:avLst/>
          </a:prstGeom>
          <a:noFill/>
          <a:ln>
            <a:noFill/>
          </a:ln>
        </p:spPr>
        <p:txBody>
          <a:bodyPr spcFirstLastPara="1" wrap="square" lIns="91425" tIns="45700" rIns="91425" bIns="45700" anchor="t" anchorCtr="0">
            <a:normAutofit/>
          </a:bodyPr>
          <a:lstStyle/>
          <a:p>
            <a:pPr marL="233363" lvl="0" indent="-233363">
              <a:buSzPts val="2000"/>
            </a:pPr>
            <a:r>
              <a:rPr lang="en-US" sz="2000" dirty="0">
                <a:latin typeface="+mn-lt"/>
              </a:rPr>
              <a:t>	The Jobs table in the provided MySQL schema describes the available job positions within the job search platform. Each entry in this table represents a specific job opportunity posted by a company.</a:t>
            </a:r>
          </a:p>
          <a:p>
            <a:pPr marL="233363" lvl="0" indent="-233363">
              <a:buSzPts val="2000"/>
            </a:pPr>
            <a:endParaRPr sz="2000" dirty="0">
              <a:latin typeface="+mn-lt"/>
            </a:endParaRPr>
          </a:p>
          <a:p>
            <a:pPr marL="233363" lvl="0" indent="-233363" algn="l" rtl="0">
              <a:lnSpc>
                <a:spcPct val="100000"/>
              </a:lnSpc>
              <a:spcBef>
                <a:spcPts val="0"/>
              </a:spcBef>
              <a:spcAft>
                <a:spcPts val="0"/>
              </a:spcAft>
              <a:buClr>
                <a:srgbClr val="535C13"/>
              </a:buClr>
              <a:buSzPts val="2000"/>
              <a:buNone/>
            </a:pPr>
            <a:r>
              <a:rPr lang="en-US" sz="2000" dirty="0">
                <a:latin typeface="+mn-lt"/>
              </a:rPr>
              <a:t>	SYNTAX: DESC Jobs;</a:t>
            </a:r>
            <a:endParaRPr dirty="0">
              <a:latin typeface="+mn-lt"/>
            </a:endParaRPr>
          </a:p>
        </p:txBody>
      </p:sp>
      <p:pic>
        <p:nvPicPr>
          <p:cNvPr id="3" name="Picture 2">
            <a:extLst>
              <a:ext uri="{FF2B5EF4-FFF2-40B4-BE49-F238E27FC236}">
                <a16:creationId xmlns:a16="http://schemas.microsoft.com/office/drawing/2014/main" id="{86DC75C2-4C05-0BB4-18FF-A442D2CBD3B8}"/>
              </a:ext>
            </a:extLst>
          </p:cNvPr>
          <p:cNvPicPr>
            <a:picLocks noChangeAspect="1"/>
          </p:cNvPicPr>
          <p:nvPr/>
        </p:nvPicPr>
        <p:blipFill>
          <a:blip r:embed="rId3"/>
          <a:stretch>
            <a:fillRect/>
          </a:stretch>
        </p:blipFill>
        <p:spPr>
          <a:xfrm>
            <a:off x="510666" y="2262434"/>
            <a:ext cx="5250635" cy="3082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animEffect transition="in" filter="fade">
                                      <p:cBhvr>
                                        <p:cTn id="7" dur="1000"/>
                                        <p:tgtEl>
                                          <p:spTgt spid="499">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00">
                                            <p:txEl>
                                              <p:pRg st="0" end="0"/>
                                            </p:txEl>
                                          </p:spTgt>
                                        </p:tgtEl>
                                        <p:attrNameLst>
                                          <p:attrName>style.visibility</p:attrName>
                                        </p:attrNameLst>
                                      </p:cBhvr>
                                      <p:to>
                                        <p:strVal val="visible"/>
                                      </p:to>
                                    </p:set>
                                    <p:animEffect transition="in" filter="fade">
                                      <p:cBhvr>
                                        <p:cTn id="11" dur="1000"/>
                                        <p:tgtEl>
                                          <p:spTgt spid="500">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00">
                                            <p:txEl>
                                              <p:pRg st="2" end="2"/>
                                            </p:txEl>
                                          </p:spTgt>
                                        </p:tgtEl>
                                        <p:attrNameLst>
                                          <p:attrName>style.visibility</p:attrName>
                                        </p:attrNameLst>
                                      </p:cBhvr>
                                      <p:to>
                                        <p:strVal val="visible"/>
                                      </p:to>
                                    </p:set>
                                    <p:animEffect transition="in" filter="fade">
                                      <p:cBhvr>
                                        <p:cTn id="15" dur="1000"/>
                                        <p:tgtEl>
                                          <p:spTgt spid="5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
          <p:cNvSpPr txBox="1">
            <a:spLocks noGrp="1"/>
          </p:cNvSpPr>
          <p:nvPr>
            <p:ph type="title"/>
          </p:nvPr>
        </p:nvSpPr>
        <p:spPr>
          <a:xfrm>
            <a:off x="213360" y="212102"/>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STRUCTURE OF TABLE </a:t>
            </a:r>
            <a:endParaRPr/>
          </a:p>
        </p:txBody>
      </p:sp>
      <p:sp>
        <p:nvSpPr>
          <p:cNvPr id="507" name="Google Shape;507;p7"/>
          <p:cNvSpPr txBox="1">
            <a:spLocks noGrp="1"/>
          </p:cNvSpPr>
          <p:nvPr>
            <p:ph type="body" idx="4"/>
          </p:nvPr>
        </p:nvSpPr>
        <p:spPr>
          <a:xfrm>
            <a:off x="6096000" y="1338385"/>
            <a:ext cx="5919495" cy="2677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25B13"/>
              </a:buClr>
              <a:buSzPts val="1800"/>
              <a:buNone/>
            </a:pPr>
            <a:r>
              <a:rPr lang="en-US" sz="1800" b="1" dirty="0">
                <a:latin typeface="+mn-lt"/>
              </a:rPr>
              <a:t>Companies Table :</a:t>
            </a:r>
            <a:endParaRPr dirty="0">
              <a:latin typeface="+mn-lt"/>
            </a:endParaRPr>
          </a:p>
        </p:txBody>
      </p:sp>
      <p:sp>
        <p:nvSpPr>
          <p:cNvPr id="508" name="Google Shape;508;p7"/>
          <p:cNvSpPr txBox="1">
            <a:spLocks noGrp="1"/>
          </p:cNvSpPr>
          <p:nvPr>
            <p:ph type="body" idx="5"/>
          </p:nvPr>
        </p:nvSpPr>
        <p:spPr>
          <a:xfrm>
            <a:off x="5839459" y="2109248"/>
            <a:ext cx="5909765" cy="3354296"/>
          </a:xfrm>
          <a:prstGeom prst="rect">
            <a:avLst/>
          </a:prstGeom>
          <a:noFill/>
          <a:ln>
            <a:noFill/>
          </a:ln>
        </p:spPr>
        <p:txBody>
          <a:bodyPr spcFirstLastPara="1" wrap="square" lIns="91425" tIns="45700" rIns="91425" bIns="45700" anchor="t" anchorCtr="0">
            <a:normAutofit/>
          </a:bodyPr>
          <a:lstStyle/>
          <a:p>
            <a:pPr marL="233363" lvl="0" indent="-233363">
              <a:buSzPts val="2000"/>
            </a:pPr>
            <a:r>
              <a:rPr lang="en-US" sz="2000" dirty="0">
                <a:latin typeface="+mn-lt"/>
              </a:rPr>
              <a:t>	The Companies table provides information about companies that are relevant to job seekers using the platform. It allows users to search for jobs by company name, location, or industry, providing context about the organizations behind the job listings.</a:t>
            </a:r>
          </a:p>
          <a:p>
            <a:pPr marL="233363" lvl="0" indent="-233363">
              <a:buSzPts val="2000"/>
            </a:pPr>
            <a:endParaRPr sz="2000" dirty="0">
              <a:latin typeface="+mn-lt"/>
            </a:endParaRPr>
          </a:p>
          <a:p>
            <a:pPr marL="233363" lvl="0" indent="-233363" algn="l" rtl="0">
              <a:lnSpc>
                <a:spcPct val="100000"/>
              </a:lnSpc>
              <a:spcBef>
                <a:spcPts val="0"/>
              </a:spcBef>
              <a:spcAft>
                <a:spcPts val="0"/>
              </a:spcAft>
              <a:buClr>
                <a:srgbClr val="535C13"/>
              </a:buClr>
              <a:buSzPts val="2000"/>
              <a:buNone/>
            </a:pPr>
            <a:r>
              <a:rPr lang="en-US" sz="2000" dirty="0">
                <a:latin typeface="+mn-lt"/>
              </a:rPr>
              <a:t>	SYNTAX: DESC Companies;</a:t>
            </a:r>
            <a:endParaRPr dirty="0">
              <a:latin typeface="+mn-lt"/>
            </a:endParaRPr>
          </a:p>
        </p:txBody>
      </p:sp>
      <p:pic>
        <p:nvPicPr>
          <p:cNvPr id="3" name="Picture 2">
            <a:extLst>
              <a:ext uri="{FF2B5EF4-FFF2-40B4-BE49-F238E27FC236}">
                <a16:creationId xmlns:a16="http://schemas.microsoft.com/office/drawing/2014/main" id="{91EAAF8D-94D6-B36E-1333-00836439F10E}"/>
              </a:ext>
            </a:extLst>
          </p:cNvPr>
          <p:cNvPicPr>
            <a:picLocks noChangeAspect="1"/>
          </p:cNvPicPr>
          <p:nvPr/>
        </p:nvPicPr>
        <p:blipFill>
          <a:blip r:embed="rId3"/>
          <a:stretch>
            <a:fillRect/>
          </a:stretch>
        </p:blipFill>
        <p:spPr>
          <a:xfrm>
            <a:off x="652836" y="2121032"/>
            <a:ext cx="4740051" cy="3016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animEffect transition="in" filter="fade">
                                      <p:cBhvr>
                                        <p:cTn id="7" dur="1000"/>
                                        <p:tgtEl>
                                          <p:spTgt spid="507">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08">
                                            <p:txEl>
                                              <p:pRg st="0" end="0"/>
                                            </p:txEl>
                                          </p:spTgt>
                                        </p:tgtEl>
                                        <p:attrNameLst>
                                          <p:attrName>style.visibility</p:attrName>
                                        </p:attrNameLst>
                                      </p:cBhvr>
                                      <p:to>
                                        <p:strVal val="visible"/>
                                      </p:to>
                                    </p:set>
                                    <p:animEffect transition="in" filter="fade">
                                      <p:cBhvr>
                                        <p:cTn id="11" dur="1000"/>
                                        <p:tgtEl>
                                          <p:spTgt spid="508">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08">
                                            <p:txEl>
                                              <p:pRg st="2" end="2"/>
                                            </p:txEl>
                                          </p:spTgt>
                                        </p:tgtEl>
                                        <p:attrNameLst>
                                          <p:attrName>style.visibility</p:attrName>
                                        </p:attrNameLst>
                                      </p:cBhvr>
                                      <p:to>
                                        <p:strVal val="visible"/>
                                      </p:to>
                                    </p:set>
                                    <p:animEffect transition="in" filter="fade">
                                      <p:cBhvr>
                                        <p:cTn id="15" dur="1000"/>
                                        <p:tgtEl>
                                          <p:spTgt spid="5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12"/>
          <p:cNvSpPr txBox="1">
            <a:spLocks noGrp="1"/>
          </p:cNvSpPr>
          <p:nvPr>
            <p:ph type="title"/>
          </p:nvPr>
        </p:nvSpPr>
        <p:spPr>
          <a:xfrm>
            <a:off x="128519" y="230955"/>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CONTENTS OF TABLE </a:t>
            </a:r>
            <a:endParaRPr/>
          </a:p>
        </p:txBody>
      </p:sp>
      <p:pic>
        <p:nvPicPr>
          <p:cNvPr id="3" name="Picture 2">
            <a:extLst>
              <a:ext uri="{FF2B5EF4-FFF2-40B4-BE49-F238E27FC236}">
                <a16:creationId xmlns:a16="http://schemas.microsoft.com/office/drawing/2014/main" id="{28D3E548-F586-C615-E784-DEAAE57EEC66}"/>
              </a:ext>
            </a:extLst>
          </p:cNvPr>
          <p:cNvPicPr>
            <a:picLocks noChangeAspect="1"/>
          </p:cNvPicPr>
          <p:nvPr/>
        </p:nvPicPr>
        <p:blipFill>
          <a:blip r:embed="rId3"/>
          <a:stretch>
            <a:fillRect/>
          </a:stretch>
        </p:blipFill>
        <p:spPr>
          <a:xfrm>
            <a:off x="2479249" y="1404594"/>
            <a:ext cx="5901180" cy="49962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13"/>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a:t>CONTENTS OF TABLE </a:t>
            </a:r>
            <a:endParaRPr/>
          </a:p>
        </p:txBody>
      </p:sp>
      <p:pic>
        <p:nvPicPr>
          <p:cNvPr id="3" name="Picture 2">
            <a:extLst>
              <a:ext uri="{FF2B5EF4-FFF2-40B4-BE49-F238E27FC236}">
                <a16:creationId xmlns:a16="http://schemas.microsoft.com/office/drawing/2014/main" id="{F48280A7-2165-8EF2-F236-E8602995E22F}"/>
              </a:ext>
            </a:extLst>
          </p:cNvPr>
          <p:cNvPicPr>
            <a:picLocks noChangeAspect="1"/>
          </p:cNvPicPr>
          <p:nvPr/>
        </p:nvPicPr>
        <p:blipFill>
          <a:blip r:embed="rId3"/>
          <a:stretch>
            <a:fillRect/>
          </a:stretch>
        </p:blipFill>
        <p:spPr>
          <a:xfrm>
            <a:off x="2582944" y="1470581"/>
            <a:ext cx="6777872" cy="4835951"/>
          </a:xfrm>
          <a:prstGeom prst="rect">
            <a:avLst/>
          </a:prstGeom>
        </p:spPr>
      </p:pic>
    </p:spTree>
  </p:cSld>
  <p:clrMapOvr>
    <a:masterClrMapping/>
  </p:clrMapOvr>
</p:sld>
</file>

<file path=ppt/theme/theme1.xml><?xml version="1.0" encoding="utf-8"?>
<a:theme xmlns:a="http://schemas.openxmlformats.org/drawingml/2006/main" name="1_Recipe Book Slide Master">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831</Words>
  <Application>Microsoft Office PowerPoint</Application>
  <PresentationFormat>Widescreen</PresentationFormat>
  <Paragraphs>124</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Libre Franklin Medium</vt:lpstr>
      <vt:lpstr>Calibri</vt:lpstr>
      <vt:lpstr>Arial</vt:lpstr>
      <vt:lpstr>Libre Franklin</vt:lpstr>
      <vt:lpstr>1_Recipe Book Slide Master</vt:lpstr>
      <vt:lpstr>PROJECT ON JOB SEARCH</vt:lpstr>
      <vt:lpstr>ABSTRACT</vt:lpstr>
      <vt:lpstr>ER- DIAGRAM </vt:lpstr>
      <vt:lpstr>STRUCTURE OF TABLE </vt:lpstr>
      <vt:lpstr>STRUCTURE OF TABLE </vt:lpstr>
      <vt:lpstr>STRUCTURE OF TABLE </vt:lpstr>
      <vt:lpstr>STRUCTURE OF TABLE </vt:lpstr>
      <vt:lpstr>CONTENTS OF TABLE </vt:lpstr>
      <vt:lpstr>CONTENTS OF TABLE </vt:lpstr>
      <vt:lpstr>CONTENTS OF TABLE </vt:lpstr>
      <vt:lpstr>CONTENTS OF TABLE </vt:lpstr>
      <vt:lpstr>SUB QUERIES  </vt:lpstr>
      <vt:lpstr>SUBQUERY     </vt:lpstr>
      <vt:lpstr>SUBQUERY     </vt:lpstr>
      <vt:lpstr>SUBQUERY     </vt:lpstr>
      <vt:lpstr>SUBQUERY     </vt:lpstr>
      <vt:lpstr>JOINS</vt:lpstr>
      <vt:lpstr>JOINS.   </vt:lpstr>
      <vt:lpstr>JOINS.   </vt:lpstr>
      <vt:lpstr>JOINS.   </vt:lpstr>
      <vt:lpstr>VIEW</vt:lpstr>
      <vt:lpstr>VIEWS.   </vt:lpstr>
      <vt:lpstr>VIEWS.   </vt:lpstr>
      <vt:lpstr>VIEWS.   </vt:lpstr>
      <vt:lpstr>PREPARED BY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JOB SEARCH</dc:title>
  <dc:creator>APURVA SURYAWANSHI</dc:creator>
  <cp:lastModifiedBy>Siddhant Gaikwad</cp:lastModifiedBy>
  <cp:revision>5</cp:revision>
  <dcterms:created xsi:type="dcterms:W3CDTF">2023-04-25T19:58:28Z</dcterms:created>
  <dcterms:modified xsi:type="dcterms:W3CDTF">2024-02-19T16:20:15Z</dcterms:modified>
</cp:coreProperties>
</file>